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4"/>
  </p:notesMasterIdLst>
  <p:sldIdLst>
    <p:sldId id="256" r:id="rId5"/>
    <p:sldId id="269" r:id="rId6"/>
    <p:sldId id="275" r:id="rId7"/>
    <p:sldId id="257" r:id="rId8"/>
    <p:sldId id="276" r:id="rId9"/>
    <p:sldId id="270" r:id="rId10"/>
    <p:sldId id="272" r:id="rId11"/>
    <p:sldId id="279" r:id="rId12"/>
    <p:sldId id="262" r:id="rId13"/>
    <p:sldId id="277" r:id="rId14"/>
    <p:sldId id="263" r:id="rId15"/>
    <p:sldId id="260" r:id="rId16"/>
    <p:sldId id="268" r:id="rId17"/>
    <p:sldId id="264" r:id="rId18"/>
    <p:sldId id="274" r:id="rId19"/>
    <p:sldId id="261" r:id="rId20"/>
    <p:sldId id="271" r:id="rId21"/>
    <p:sldId id="280"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wiener, Spencer R." initials="SZ" lastIdx="8" clrIdx="0">
    <p:extLst>
      <p:ext uri="{19B8F6BF-5375-455C-9EA6-DF929625EA0E}">
        <p15:presenceInfo xmlns:p15="http://schemas.microsoft.com/office/powerpoint/2012/main" userId="S::zwie4498@stthomas.edu::16e92501-3286-406f-8da6-35f9dc470982" providerId="AD"/>
      </p:ext>
    </p:extLst>
  </p:cmAuthor>
  <p:cmAuthor id="2" name="Witt, Abigail A." initials="WA" lastIdx="1" clrIdx="1">
    <p:extLst>
      <p:ext uri="{19B8F6BF-5375-455C-9EA6-DF929625EA0E}">
        <p15:presenceInfo xmlns:p15="http://schemas.microsoft.com/office/powerpoint/2012/main" userId="S::witt7305@stthomas.edu::47358786-c423-4f4a-9c4d-4f1022ee94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DCD4A2-CF63-9E6B-C71B-C9B2B3B1E49F}" v="416" dt="2023-12-03T04:39:42.181"/>
    <p1510:client id="{2E13DB3F-2873-895C-04BF-69A64FF240E7}" v="798" dt="2023-12-04T02:52:01.314"/>
    <p1510:client id="{59D91654-1636-2E28-3B23-B1166F281615}" v="10" dt="2023-12-03T03:37:43.326"/>
    <p1510:client id="{7077B919-3586-B205-CFCE-C19C4DBE8A3C}" v="1167" dt="2023-12-04T02:15:49.089"/>
    <p1510:client id="{714B08F6-0551-361A-BBA5-52030CCE4F58}" v="125" dt="2023-12-03T05:50:24.603"/>
    <p1510:client id="{7307670A-D161-3491-EE3D-4B9ECE3F162F}" v="906" dt="2023-12-03T04:00:32.691"/>
    <p1510:client id="{75EFE528-E72A-6AF7-6678-9D2D51DD558F}" v="265" dt="2023-12-03T22:06:00.722"/>
    <p1510:client id="{9E32A921-3F7C-529A-FBA9-569E28F2554C}" v="385" dt="2023-12-03T22:30:49.206"/>
    <p1510:client id="{B2D2B764-EB88-6EBF-6B55-EF07FEEFAC8C}" v="862" dt="2023-12-04T02:34:57.723"/>
    <p1510:client id="{CB5EDD57-7E6B-ED8A-8F87-C85B9D710FDC}" v="142" dt="2023-12-03T05:45:39.655"/>
    <p1510:client id="{F4795C46-42E3-2245-EBFD-F9FE4194B53E}" v="5" dt="2023-12-04T01:26:23.1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uschwander, Sam L." userId="S::neus8279@stthomas.edu::933d60a2-2802-49cf-8882-1aba24c980e9" providerId="AD" clId="Web-{2E13DB3F-2873-895C-04BF-69A64FF240E7}"/>
    <pc:docChg chg="modSld">
      <pc:chgData name="Neuschwander, Sam L." userId="S::neus8279@stthomas.edu::933d60a2-2802-49cf-8882-1aba24c980e9" providerId="AD" clId="Web-{2E13DB3F-2873-895C-04BF-69A64FF240E7}" dt="2023-12-04T02:52:01.314" v="794" actId="20577"/>
      <pc:docMkLst>
        <pc:docMk/>
      </pc:docMkLst>
      <pc:sldChg chg="modSp">
        <pc:chgData name="Neuschwander, Sam L." userId="S::neus8279@stthomas.edu::933d60a2-2802-49cf-8882-1aba24c980e9" providerId="AD" clId="Web-{2E13DB3F-2873-895C-04BF-69A64FF240E7}" dt="2023-12-04T02:16:41.687" v="786" actId="20577"/>
        <pc:sldMkLst>
          <pc:docMk/>
          <pc:sldMk cId="1217671335" sldId="257"/>
        </pc:sldMkLst>
        <pc:spChg chg="mod">
          <ac:chgData name="Neuschwander, Sam L." userId="S::neus8279@stthomas.edu::933d60a2-2802-49cf-8882-1aba24c980e9" providerId="AD" clId="Web-{2E13DB3F-2873-895C-04BF-69A64FF240E7}" dt="2023-12-04T02:16:41.687" v="786" actId="20577"/>
          <ac:spMkLst>
            <pc:docMk/>
            <pc:sldMk cId="1217671335" sldId="257"/>
            <ac:spMk id="3" creationId="{5567427C-B433-905F-7967-4891BA64CC26}"/>
          </ac:spMkLst>
        </pc:spChg>
      </pc:sldChg>
      <pc:sldChg chg="addSp modSp">
        <pc:chgData name="Neuschwander, Sam L." userId="S::neus8279@stthomas.edu::933d60a2-2802-49cf-8882-1aba24c980e9" providerId="AD" clId="Web-{2E13DB3F-2873-895C-04BF-69A64FF240E7}" dt="2023-12-04T02:13:35.010" v="785" actId="14100"/>
        <pc:sldMkLst>
          <pc:docMk/>
          <pc:sldMk cId="1520242007" sldId="262"/>
        </pc:sldMkLst>
        <pc:spChg chg="mod">
          <ac:chgData name="Neuschwander, Sam L." userId="S::neus8279@stthomas.edu::933d60a2-2802-49cf-8882-1aba24c980e9" providerId="AD" clId="Web-{2E13DB3F-2873-895C-04BF-69A64FF240E7}" dt="2023-12-04T02:13:35.010" v="785" actId="14100"/>
          <ac:spMkLst>
            <pc:docMk/>
            <pc:sldMk cId="1520242007" sldId="262"/>
            <ac:spMk id="3" creationId="{B02D20D4-D562-1987-2764-D1DAA09875C0}"/>
          </ac:spMkLst>
        </pc:spChg>
        <pc:picChg chg="add mod">
          <ac:chgData name="Neuschwander, Sam L." userId="S::neus8279@stthomas.edu::933d60a2-2802-49cf-8882-1aba24c980e9" providerId="AD" clId="Web-{2E13DB3F-2873-895C-04BF-69A64FF240E7}" dt="2023-12-04T02:12:23.134" v="779" actId="1076"/>
          <ac:picMkLst>
            <pc:docMk/>
            <pc:sldMk cId="1520242007" sldId="262"/>
            <ac:picMk id="5" creationId="{83AEECC1-7F00-9675-18EF-7905EA3B2B08}"/>
          </ac:picMkLst>
        </pc:picChg>
        <pc:picChg chg="add mod">
          <ac:chgData name="Neuschwander, Sam L." userId="S::neus8279@stthomas.edu::933d60a2-2802-49cf-8882-1aba24c980e9" providerId="AD" clId="Web-{2E13DB3F-2873-895C-04BF-69A64FF240E7}" dt="2023-12-04T02:13:22.854" v="783" actId="14100"/>
          <ac:picMkLst>
            <pc:docMk/>
            <pc:sldMk cId="1520242007" sldId="262"/>
            <ac:picMk id="9" creationId="{E07F1B60-7153-4755-FC30-3BEED2729928}"/>
          </ac:picMkLst>
        </pc:picChg>
      </pc:sldChg>
      <pc:sldChg chg="modSp">
        <pc:chgData name="Neuschwander, Sam L." userId="S::neus8279@stthomas.edu::933d60a2-2802-49cf-8882-1aba24c980e9" providerId="AD" clId="Web-{2E13DB3F-2873-895C-04BF-69A64FF240E7}" dt="2023-12-04T02:52:01.314" v="794" actId="20577"/>
        <pc:sldMkLst>
          <pc:docMk/>
          <pc:sldMk cId="1894514463" sldId="270"/>
        </pc:sldMkLst>
        <pc:spChg chg="mod">
          <ac:chgData name="Neuschwander, Sam L." userId="S::neus8279@stthomas.edu::933d60a2-2802-49cf-8882-1aba24c980e9" providerId="AD" clId="Web-{2E13DB3F-2873-895C-04BF-69A64FF240E7}" dt="2023-12-04T01:55:53.955" v="68" actId="20577"/>
          <ac:spMkLst>
            <pc:docMk/>
            <pc:sldMk cId="1894514463" sldId="270"/>
            <ac:spMk id="2" creationId="{0DF3B248-9686-64F9-D6F9-DE496A3A8D64}"/>
          </ac:spMkLst>
        </pc:spChg>
        <pc:spChg chg="mod">
          <ac:chgData name="Neuschwander, Sam L." userId="S::neus8279@stthomas.edu::933d60a2-2802-49cf-8882-1aba24c980e9" providerId="AD" clId="Web-{2E13DB3F-2873-895C-04BF-69A64FF240E7}" dt="2023-12-04T02:20:58.818" v="791" actId="20577"/>
          <ac:spMkLst>
            <pc:docMk/>
            <pc:sldMk cId="1894514463" sldId="270"/>
            <ac:spMk id="6" creationId="{A5B28751-A9A2-F6A9-78E9-9E3B0CA5555B}"/>
          </ac:spMkLst>
        </pc:spChg>
        <pc:spChg chg="mod">
          <ac:chgData name="Neuschwander, Sam L." userId="S::neus8279@stthomas.edu::933d60a2-2802-49cf-8882-1aba24c980e9" providerId="AD" clId="Web-{2E13DB3F-2873-895C-04BF-69A64FF240E7}" dt="2023-12-04T02:52:01.314" v="794" actId="20577"/>
          <ac:spMkLst>
            <pc:docMk/>
            <pc:sldMk cId="1894514463" sldId="270"/>
            <ac:spMk id="7" creationId="{55952435-DCEC-9F91-E03D-B1651B1210E8}"/>
          </ac:spMkLst>
        </pc:spChg>
      </pc:sldChg>
    </pc:docChg>
  </pc:docChgLst>
  <pc:docChgLst>
    <pc:chgData name="Zwiener, Spencer R." userId="S::zwie4498@stthomas.edu::16e92501-3286-406f-8da6-35f9dc470982" providerId="AD" clId="Web-{19DCD4A2-CF63-9E6B-C71B-C9B2B3B1E49F}"/>
    <pc:docChg chg="addSld delSld modSld sldOrd">
      <pc:chgData name="Zwiener, Spencer R." userId="S::zwie4498@stthomas.edu::16e92501-3286-406f-8da6-35f9dc470982" providerId="AD" clId="Web-{19DCD4A2-CF63-9E6B-C71B-C9B2B3B1E49F}" dt="2023-12-03T04:39:42.181" v="394" actId="20577"/>
      <pc:docMkLst>
        <pc:docMk/>
      </pc:docMkLst>
      <pc:sldChg chg="modSp">
        <pc:chgData name="Zwiener, Spencer R." userId="S::zwie4498@stthomas.edu::16e92501-3286-406f-8da6-35f9dc470982" providerId="AD" clId="Web-{19DCD4A2-CF63-9E6B-C71B-C9B2B3B1E49F}" dt="2023-12-03T04:32:48.982" v="282" actId="20577"/>
        <pc:sldMkLst>
          <pc:docMk/>
          <pc:sldMk cId="1217671335" sldId="257"/>
        </pc:sldMkLst>
        <pc:spChg chg="mod">
          <ac:chgData name="Zwiener, Spencer R." userId="S::zwie4498@stthomas.edu::16e92501-3286-406f-8da6-35f9dc470982" providerId="AD" clId="Web-{19DCD4A2-CF63-9E6B-C71B-C9B2B3B1E49F}" dt="2023-12-03T04:32:48.982" v="282" actId="20577"/>
          <ac:spMkLst>
            <pc:docMk/>
            <pc:sldMk cId="1217671335" sldId="257"/>
            <ac:spMk id="10" creationId="{BA0CA817-F679-714A-F0CF-FDC0E9129C2A}"/>
          </ac:spMkLst>
        </pc:spChg>
        <pc:spChg chg="mod">
          <ac:chgData name="Zwiener, Spencer R." userId="S::zwie4498@stthomas.edu::16e92501-3286-406f-8da6-35f9dc470982" providerId="AD" clId="Web-{19DCD4A2-CF63-9E6B-C71B-C9B2B3B1E49F}" dt="2023-12-03T04:32:38.466" v="281" actId="20577"/>
          <ac:spMkLst>
            <pc:docMk/>
            <pc:sldMk cId="1217671335" sldId="257"/>
            <ac:spMk id="11" creationId="{172A086E-5C86-C1F2-756C-D6B930DA66F8}"/>
          </ac:spMkLst>
        </pc:spChg>
      </pc:sldChg>
      <pc:sldChg chg="modSp">
        <pc:chgData name="Zwiener, Spencer R." userId="S::zwie4498@stthomas.edu::16e92501-3286-406f-8da6-35f9dc470982" providerId="AD" clId="Web-{19DCD4A2-CF63-9E6B-C71B-C9B2B3B1E49F}" dt="2023-12-03T04:39:42.181" v="394" actId="20577"/>
        <pc:sldMkLst>
          <pc:docMk/>
          <pc:sldMk cId="3902817397" sldId="258"/>
        </pc:sldMkLst>
        <pc:spChg chg="mod">
          <ac:chgData name="Zwiener, Spencer R." userId="S::zwie4498@stthomas.edu::16e92501-3286-406f-8da6-35f9dc470982" providerId="AD" clId="Web-{19DCD4A2-CF63-9E6B-C71B-C9B2B3B1E49F}" dt="2023-12-03T04:39:32.977" v="391" actId="20577"/>
          <ac:spMkLst>
            <pc:docMk/>
            <pc:sldMk cId="3902817397" sldId="258"/>
            <ac:spMk id="2" creationId="{833BFF5B-5235-2E18-68D1-9D96E771C2FA}"/>
          </ac:spMkLst>
        </pc:spChg>
        <pc:spChg chg="mod">
          <ac:chgData name="Zwiener, Spencer R." userId="S::zwie4498@stthomas.edu::16e92501-3286-406f-8da6-35f9dc470982" providerId="AD" clId="Web-{19DCD4A2-CF63-9E6B-C71B-C9B2B3B1E49F}" dt="2023-12-03T04:39:42.181" v="394" actId="20577"/>
          <ac:spMkLst>
            <pc:docMk/>
            <pc:sldMk cId="3902817397" sldId="258"/>
            <ac:spMk id="3" creationId="{1E2E9CA7-EBA0-CA12-BE1C-565369ECA2F2}"/>
          </ac:spMkLst>
        </pc:spChg>
      </pc:sldChg>
      <pc:sldChg chg="ord">
        <pc:chgData name="Zwiener, Spencer R." userId="S::zwie4498@stthomas.edu::16e92501-3286-406f-8da6-35f9dc470982" providerId="AD" clId="Web-{19DCD4A2-CF63-9E6B-C71B-C9B2B3B1E49F}" dt="2023-12-03T04:38:50.304" v="372"/>
        <pc:sldMkLst>
          <pc:docMk/>
          <pc:sldMk cId="2667553776" sldId="261"/>
        </pc:sldMkLst>
      </pc:sldChg>
      <pc:sldChg chg="addSp modSp ord">
        <pc:chgData name="Zwiener, Spencer R." userId="S::zwie4498@stthomas.edu::16e92501-3286-406f-8da6-35f9dc470982" providerId="AD" clId="Web-{19DCD4A2-CF63-9E6B-C71B-C9B2B3B1E49F}" dt="2023-12-03T04:38:50.304" v="373"/>
        <pc:sldMkLst>
          <pc:docMk/>
          <pc:sldMk cId="3385176642" sldId="265"/>
        </pc:sldMkLst>
        <pc:spChg chg="add mod">
          <ac:chgData name="Zwiener, Spencer R." userId="S::zwie4498@stthomas.edu::16e92501-3286-406f-8da6-35f9dc470982" providerId="AD" clId="Web-{19DCD4A2-CF63-9E6B-C71B-C9B2B3B1E49F}" dt="2023-12-03T04:18:39.364" v="196" actId="20577"/>
          <ac:spMkLst>
            <pc:docMk/>
            <pc:sldMk cId="3385176642" sldId="265"/>
            <ac:spMk id="8" creationId="{02E72C48-C6D7-9F4D-AC86-F207CA1898BC}"/>
          </ac:spMkLst>
        </pc:spChg>
      </pc:sldChg>
      <pc:sldChg chg="del">
        <pc:chgData name="Zwiener, Spencer R." userId="S::zwie4498@stthomas.edu::16e92501-3286-406f-8da6-35f9dc470982" providerId="AD" clId="Web-{19DCD4A2-CF63-9E6B-C71B-C9B2B3B1E49F}" dt="2023-12-03T04:38:22.460" v="371"/>
        <pc:sldMkLst>
          <pc:docMk/>
          <pc:sldMk cId="2618379317" sldId="266"/>
        </pc:sldMkLst>
      </pc:sldChg>
      <pc:sldChg chg="del">
        <pc:chgData name="Zwiener, Spencer R." userId="S::zwie4498@stthomas.edu::16e92501-3286-406f-8da6-35f9dc470982" providerId="AD" clId="Web-{19DCD4A2-CF63-9E6B-C71B-C9B2B3B1E49F}" dt="2023-12-03T04:38:22.444" v="370"/>
        <pc:sldMkLst>
          <pc:docMk/>
          <pc:sldMk cId="1716686316" sldId="267"/>
        </pc:sldMkLst>
      </pc:sldChg>
      <pc:sldChg chg="modSp">
        <pc:chgData name="Zwiener, Spencer R." userId="S::zwie4498@stthomas.edu::16e92501-3286-406f-8da6-35f9dc470982" providerId="AD" clId="Web-{19DCD4A2-CF63-9E6B-C71B-C9B2B3B1E49F}" dt="2023-12-03T04:16:47.060" v="188" actId="20577"/>
        <pc:sldMkLst>
          <pc:docMk/>
          <pc:sldMk cId="1922380963" sldId="269"/>
        </pc:sldMkLst>
        <pc:spChg chg="mod">
          <ac:chgData name="Zwiener, Spencer R." userId="S::zwie4498@stthomas.edu::16e92501-3286-406f-8da6-35f9dc470982" providerId="AD" clId="Web-{19DCD4A2-CF63-9E6B-C71B-C9B2B3B1E49F}" dt="2023-12-03T04:16:47.060" v="188" actId="20577"/>
          <ac:spMkLst>
            <pc:docMk/>
            <pc:sldMk cId="1922380963" sldId="269"/>
            <ac:spMk id="7" creationId="{9D741086-9780-ED68-E62C-5F9CF08A82E1}"/>
          </ac:spMkLst>
        </pc:spChg>
      </pc:sldChg>
      <pc:sldChg chg="addSp delSp modSp add ord replId">
        <pc:chgData name="Zwiener, Spencer R." userId="S::zwie4498@stthomas.edu::16e92501-3286-406f-8da6-35f9dc470982" providerId="AD" clId="Web-{19DCD4A2-CF63-9E6B-C71B-C9B2B3B1E49F}" dt="2023-12-03T04:37:14.567" v="369" actId="14100"/>
        <pc:sldMkLst>
          <pc:docMk/>
          <pc:sldMk cId="1894514463" sldId="270"/>
        </pc:sldMkLst>
        <pc:spChg chg="del">
          <ac:chgData name="Zwiener, Spencer R." userId="S::zwie4498@stthomas.edu::16e92501-3286-406f-8da6-35f9dc470982" providerId="AD" clId="Web-{19DCD4A2-CF63-9E6B-C71B-C9B2B3B1E49F}" dt="2023-12-03T04:33:54.921" v="286"/>
          <ac:spMkLst>
            <pc:docMk/>
            <pc:sldMk cId="1894514463" sldId="270"/>
            <ac:spMk id="5" creationId="{9375CAA4-9493-F030-E117-F6A9773460E9}"/>
          </ac:spMkLst>
        </pc:spChg>
        <pc:spChg chg="del">
          <ac:chgData name="Zwiener, Spencer R." userId="S::zwie4498@stthomas.edu::16e92501-3286-406f-8da6-35f9dc470982" providerId="AD" clId="Web-{19DCD4A2-CF63-9E6B-C71B-C9B2B3B1E49F}" dt="2023-12-03T04:33:58.452" v="287"/>
          <ac:spMkLst>
            <pc:docMk/>
            <pc:sldMk cId="1894514463" sldId="270"/>
            <ac:spMk id="6" creationId="{94FD43D6-3E56-5471-3EB7-1DF46911DD2A}"/>
          </ac:spMkLst>
        </pc:spChg>
        <pc:spChg chg="mod">
          <ac:chgData name="Zwiener, Spencer R." userId="S::zwie4498@stthomas.edu::16e92501-3286-406f-8da6-35f9dc470982" providerId="AD" clId="Web-{19DCD4A2-CF63-9E6B-C71B-C9B2B3B1E49F}" dt="2023-12-03T04:35:06.985" v="314" actId="1076"/>
          <ac:spMkLst>
            <pc:docMk/>
            <pc:sldMk cId="1894514463" sldId="270"/>
            <ac:spMk id="8" creationId="{02E72C48-C6D7-9F4D-AC86-F207CA1898BC}"/>
          </ac:spMkLst>
        </pc:spChg>
        <pc:spChg chg="add mod">
          <ac:chgData name="Zwiener, Spencer R." userId="S::zwie4498@stthomas.edu::16e92501-3286-406f-8da6-35f9dc470982" providerId="AD" clId="Web-{19DCD4A2-CF63-9E6B-C71B-C9B2B3B1E49F}" dt="2023-12-03T04:34:36.282" v="304" actId="1076"/>
          <ac:spMkLst>
            <pc:docMk/>
            <pc:sldMk cId="1894514463" sldId="270"/>
            <ac:spMk id="11" creationId="{7F4593AA-D13E-D33C-03DC-B81EF617DA0C}"/>
          </ac:spMkLst>
        </pc:spChg>
        <pc:spChg chg="add mod">
          <ac:chgData name="Zwiener, Spencer R." userId="S::zwie4498@stthomas.edu::16e92501-3286-406f-8da6-35f9dc470982" providerId="AD" clId="Web-{19DCD4A2-CF63-9E6B-C71B-C9B2B3B1E49F}" dt="2023-12-03T04:37:14.567" v="369" actId="14100"/>
          <ac:spMkLst>
            <pc:docMk/>
            <pc:sldMk cId="1894514463" sldId="270"/>
            <ac:spMk id="13" creationId="{571B355C-DF3D-F2D9-1523-A84DCF8B918C}"/>
          </ac:spMkLst>
        </pc:spChg>
        <pc:spChg chg="add mod">
          <ac:chgData name="Zwiener, Spencer R." userId="S::zwie4498@stthomas.edu::16e92501-3286-406f-8da6-35f9dc470982" providerId="AD" clId="Web-{19DCD4A2-CF63-9E6B-C71B-C9B2B3B1E49F}" dt="2023-12-03T04:37:10.770" v="368" actId="14100"/>
          <ac:spMkLst>
            <pc:docMk/>
            <pc:sldMk cId="1894514463" sldId="270"/>
            <ac:spMk id="15" creationId="{589FBD8A-BC16-2358-1632-B578B90BC7F2}"/>
          </ac:spMkLst>
        </pc:spChg>
        <pc:spChg chg="add mod">
          <ac:chgData name="Zwiener, Spencer R." userId="S::zwie4498@stthomas.edu::16e92501-3286-406f-8da6-35f9dc470982" providerId="AD" clId="Web-{19DCD4A2-CF63-9E6B-C71B-C9B2B3B1E49F}" dt="2023-12-03T04:37:05.598" v="367" actId="20577"/>
          <ac:spMkLst>
            <pc:docMk/>
            <pc:sldMk cId="1894514463" sldId="270"/>
            <ac:spMk id="16" creationId="{FF53287D-7241-5F9F-99DB-B8E7993777ED}"/>
          </ac:spMkLst>
        </pc:spChg>
        <pc:picChg chg="mod">
          <ac:chgData name="Zwiener, Spencer R." userId="S::zwie4498@stthomas.edu::16e92501-3286-406f-8da6-35f9dc470982" providerId="AD" clId="Web-{19DCD4A2-CF63-9E6B-C71B-C9B2B3B1E49F}" dt="2023-12-03T04:35:04.282" v="313" actId="1076"/>
          <ac:picMkLst>
            <pc:docMk/>
            <pc:sldMk cId="1894514463" sldId="270"/>
            <ac:picMk id="3" creationId="{9D380B1B-BDA0-F237-AAB4-B95446C41964}"/>
          </ac:picMkLst>
        </pc:picChg>
        <pc:picChg chg="del">
          <ac:chgData name="Zwiener, Spencer R." userId="S::zwie4498@stthomas.edu::16e92501-3286-406f-8da6-35f9dc470982" providerId="AD" clId="Web-{19DCD4A2-CF63-9E6B-C71B-C9B2B3B1E49F}" dt="2023-12-03T04:33:50.936" v="285"/>
          <ac:picMkLst>
            <pc:docMk/>
            <pc:sldMk cId="1894514463" sldId="270"/>
            <ac:picMk id="4" creationId="{D97222F6-1B72-7ABF-FC5F-2B41E4DC89A9}"/>
          </ac:picMkLst>
        </pc:picChg>
        <pc:picChg chg="add mod">
          <ac:chgData name="Zwiener, Spencer R." userId="S::zwie4498@stthomas.edu::16e92501-3286-406f-8da6-35f9dc470982" providerId="AD" clId="Web-{19DCD4A2-CF63-9E6B-C71B-C9B2B3B1E49F}" dt="2023-12-03T04:34:23.969" v="298" actId="14100"/>
          <ac:picMkLst>
            <pc:docMk/>
            <pc:sldMk cId="1894514463" sldId="270"/>
            <ac:picMk id="9" creationId="{D75B0E1B-A1CB-C48C-85B9-B7ACE7D59348}"/>
          </ac:picMkLst>
        </pc:picChg>
        <pc:picChg chg="add mod">
          <ac:chgData name="Zwiener, Spencer R." userId="S::zwie4498@stthomas.edu::16e92501-3286-406f-8da6-35f9dc470982" providerId="AD" clId="Web-{19DCD4A2-CF63-9E6B-C71B-C9B2B3B1E49F}" dt="2023-12-03T04:35:20.314" v="316" actId="1076"/>
          <ac:picMkLst>
            <pc:docMk/>
            <pc:sldMk cId="1894514463" sldId="270"/>
            <ac:picMk id="12" creationId="{4414AA8A-0CA9-363F-C424-0D236FF5E726}"/>
          </ac:picMkLst>
        </pc:picChg>
        <pc:picChg chg="add del">
          <ac:chgData name="Zwiener, Spencer R." userId="S::zwie4498@stthomas.edu::16e92501-3286-406f-8da6-35f9dc470982" providerId="AD" clId="Web-{19DCD4A2-CF63-9E6B-C71B-C9B2B3B1E49F}" dt="2023-12-03T04:36:01.425" v="324"/>
          <ac:picMkLst>
            <pc:docMk/>
            <pc:sldMk cId="1894514463" sldId="270"/>
            <ac:picMk id="14" creationId="{AB6679CE-7EE0-0A12-C177-4F46C35C378A}"/>
          </ac:picMkLst>
        </pc:picChg>
      </pc:sldChg>
    </pc:docChg>
  </pc:docChgLst>
  <pc:docChgLst>
    <pc:chgData name="Zwiener, Spencer R." userId="S::zwie4498@stthomas.edu::16e92501-3286-406f-8da6-35f9dc470982" providerId="AD" clId="Web-{59D91654-1636-2E28-3B23-B1166F281615}"/>
    <pc:docChg chg="modSld">
      <pc:chgData name="Zwiener, Spencer R." userId="S::zwie4498@stthomas.edu::16e92501-3286-406f-8da6-35f9dc470982" providerId="AD" clId="Web-{59D91654-1636-2E28-3B23-B1166F281615}" dt="2023-12-03T03:37:43.326" v="9" actId="20577"/>
      <pc:docMkLst>
        <pc:docMk/>
      </pc:docMkLst>
      <pc:sldChg chg="modSp">
        <pc:chgData name="Zwiener, Spencer R." userId="S::zwie4498@stthomas.edu::16e92501-3286-406f-8da6-35f9dc470982" providerId="AD" clId="Web-{59D91654-1636-2E28-3B23-B1166F281615}" dt="2023-12-03T03:37:43.326" v="9" actId="20577"/>
        <pc:sldMkLst>
          <pc:docMk/>
          <pc:sldMk cId="3902817397" sldId="258"/>
        </pc:sldMkLst>
        <pc:spChg chg="mod">
          <ac:chgData name="Zwiener, Spencer R." userId="S::zwie4498@stthomas.edu::16e92501-3286-406f-8da6-35f9dc470982" providerId="AD" clId="Web-{59D91654-1636-2E28-3B23-B1166F281615}" dt="2023-12-03T03:37:43.326" v="9" actId="20577"/>
          <ac:spMkLst>
            <pc:docMk/>
            <pc:sldMk cId="3902817397" sldId="258"/>
            <ac:spMk id="3" creationId="{1E2E9CA7-EBA0-CA12-BE1C-565369ECA2F2}"/>
          </ac:spMkLst>
        </pc:spChg>
      </pc:sldChg>
    </pc:docChg>
  </pc:docChgLst>
  <pc:docChgLst>
    <pc:chgData name="Zwiener, Spencer R." userId="S::zwie4498@stthomas.edu::16e92501-3286-406f-8da6-35f9dc470982" providerId="AD" clId="Web-{B2D2B764-EB88-6EBF-6B55-EF07FEEFAC8C}"/>
    <pc:docChg chg="addSld delSld modSld">
      <pc:chgData name="Zwiener, Spencer R." userId="S::zwie4498@stthomas.edu::16e92501-3286-406f-8da6-35f9dc470982" providerId="AD" clId="Web-{B2D2B764-EB88-6EBF-6B55-EF07FEEFAC8C}" dt="2023-12-04T02:34:57.723" v="1050" actId="20577"/>
      <pc:docMkLst>
        <pc:docMk/>
      </pc:docMkLst>
      <pc:sldChg chg="modSp">
        <pc:chgData name="Zwiener, Spencer R." userId="S::zwie4498@stthomas.edu::16e92501-3286-406f-8da6-35f9dc470982" providerId="AD" clId="Web-{B2D2B764-EB88-6EBF-6B55-EF07FEEFAC8C}" dt="2023-12-04T02:34:57.723" v="1050" actId="20577"/>
        <pc:sldMkLst>
          <pc:docMk/>
          <pc:sldMk cId="109857222" sldId="256"/>
        </pc:sldMkLst>
        <pc:spChg chg="mod">
          <ac:chgData name="Zwiener, Spencer R." userId="S::zwie4498@stthomas.edu::16e92501-3286-406f-8da6-35f9dc470982" providerId="AD" clId="Web-{B2D2B764-EB88-6EBF-6B55-EF07FEEFAC8C}" dt="2023-12-04T02:34:57.723" v="1050" actId="20577"/>
          <ac:spMkLst>
            <pc:docMk/>
            <pc:sldMk cId="109857222" sldId="256"/>
            <ac:spMk id="2" creationId="{00000000-0000-0000-0000-000000000000}"/>
          </ac:spMkLst>
        </pc:spChg>
      </pc:sldChg>
      <pc:sldChg chg="modSp modNotes">
        <pc:chgData name="Zwiener, Spencer R." userId="S::zwie4498@stthomas.edu::16e92501-3286-406f-8da6-35f9dc470982" providerId="AD" clId="Web-{B2D2B764-EB88-6EBF-6B55-EF07FEEFAC8C}" dt="2023-12-04T02:21:24.168" v="902"/>
        <pc:sldMkLst>
          <pc:docMk/>
          <pc:sldMk cId="1217671335" sldId="257"/>
        </pc:sldMkLst>
        <pc:spChg chg="mod">
          <ac:chgData name="Zwiener, Spencer R." userId="S::zwie4498@stthomas.edu::16e92501-3286-406f-8da6-35f9dc470982" providerId="AD" clId="Web-{B2D2B764-EB88-6EBF-6B55-EF07FEEFAC8C}" dt="2023-12-04T02:19:35.679" v="749" actId="20577"/>
          <ac:spMkLst>
            <pc:docMk/>
            <pc:sldMk cId="1217671335" sldId="257"/>
            <ac:spMk id="3" creationId="{5567427C-B433-905F-7967-4891BA64CC26}"/>
          </ac:spMkLst>
        </pc:spChg>
      </pc:sldChg>
      <pc:sldChg chg="addSp delSp modSp">
        <pc:chgData name="Zwiener, Spencer R." userId="S::zwie4498@stthomas.edu::16e92501-3286-406f-8da6-35f9dc470982" providerId="AD" clId="Web-{B2D2B764-EB88-6EBF-6B55-EF07FEEFAC8C}" dt="2023-12-04T02:18:00.659" v="623" actId="1076"/>
        <pc:sldMkLst>
          <pc:docMk/>
          <pc:sldMk cId="1520242007" sldId="262"/>
        </pc:sldMkLst>
        <pc:spChg chg="add del mod">
          <ac:chgData name="Zwiener, Spencer R." userId="S::zwie4498@stthomas.edu::16e92501-3286-406f-8da6-35f9dc470982" providerId="AD" clId="Web-{B2D2B764-EB88-6EBF-6B55-EF07FEEFAC8C}" dt="2023-12-04T02:17:43.830" v="619" actId="14100"/>
          <ac:spMkLst>
            <pc:docMk/>
            <pc:sldMk cId="1520242007" sldId="262"/>
            <ac:spMk id="3" creationId="{B02D20D4-D562-1987-2764-D1DAA09875C0}"/>
          </ac:spMkLst>
        </pc:spChg>
        <pc:picChg chg="mod">
          <ac:chgData name="Zwiener, Spencer R." userId="S::zwie4498@stthomas.edu::16e92501-3286-406f-8da6-35f9dc470982" providerId="AD" clId="Web-{B2D2B764-EB88-6EBF-6B55-EF07FEEFAC8C}" dt="2023-12-04T02:17:53.533" v="621" actId="1076"/>
          <ac:picMkLst>
            <pc:docMk/>
            <pc:sldMk cId="1520242007" sldId="262"/>
            <ac:picMk id="4" creationId="{1B7F4905-FD19-B49E-10E6-3A8B9DB3A621}"/>
          </ac:picMkLst>
        </pc:picChg>
        <pc:picChg chg="mod">
          <ac:chgData name="Zwiener, Spencer R." userId="S::zwie4498@stthomas.edu::16e92501-3286-406f-8da6-35f9dc470982" providerId="AD" clId="Web-{B2D2B764-EB88-6EBF-6B55-EF07FEEFAC8C}" dt="2023-12-04T02:18:00.659" v="623" actId="1076"/>
          <ac:picMkLst>
            <pc:docMk/>
            <pc:sldMk cId="1520242007" sldId="262"/>
            <ac:picMk id="5" creationId="{83AEECC1-7F00-9675-18EF-7905EA3B2B08}"/>
          </ac:picMkLst>
        </pc:picChg>
        <pc:picChg chg="mod">
          <ac:chgData name="Zwiener, Spencer R." userId="S::zwie4498@stthomas.edu::16e92501-3286-406f-8da6-35f9dc470982" providerId="AD" clId="Web-{B2D2B764-EB88-6EBF-6B55-EF07FEEFAC8C}" dt="2023-12-04T02:18:00.643" v="622" actId="1076"/>
          <ac:picMkLst>
            <pc:docMk/>
            <pc:sldMk cId="1520242007" sldId="262"/>
            <ac:picMk id="9" creationId="{E07F1B60-7153-4755-FC30-3BEED2729928}"/>
          </ac:picMkLst>
        </pc:picChg>
      </pc:sldChg>
      <pc:sldChg chg="modSp">
        <pc:chgData name="Zwiener, Spencer R." userId="S::zwie4498@stthomas.edu::16e92501-3286-406f-8da6-35f9dc470982" providerId="AD" clId="Web-{B2D2B764-EB88-6EBF-6B55-EF07FEEFAC8C}" dt="2023-12-04T02:14:24.742" v="563" actId="1076"/>
        <pc:sldMkLst>
          <pc:docMk/>
          <pc:sldMk cId="3195352122" sldId="263"/>
        </pc:sldMkLst>
        <pc:spChg chg="mod">
          <ac:chgData name="Zwiener, Spencer R." userId="S::zwie4498@stthomas.edu::16e92501-3286-406f-8da6-35f9dc470982" providerId="AD" clId="Web-{B2D2B764-EB88-6EBF-6B55-EF07FEEFAC8C}" dt="2023-12-04T02:14:05.960" v="561" actId="14100"/>
          <ac:spMkLst>
            <pc:docMk/>
            <pc:sldMk cId="3195352122" sldId="263"/>
            <ac:spMk id="3" creationId="{4B7C1881-F4A8-2DBB-FF54-C7568C033A7F}"/>
          </ac:spMkLst>
        </pc:spChg>
        <pc:picChg chg="mod">
          <ac:chgData name="Zwiener, Spencer R." userId="S::zwie4498@stthomas.edu::16e92501-3286-406f-8da6-35f9dc470982" providerId="AD" clId="Web-{B2D2B764-EB88-6EBF-6B55-EF07FEEFAC8C}" dt="2023-12-04T02:14:17.883" v="562" actId="1076"/>
          <ac:picMkLst>
            <pc:docMk/>
            <pc:sldMk cId="3195352122" sldId="263"/>
            <ac:picMk id="4" creationId="{E1D580A5-BBD1-EF7E-7B32-AFF5606F5F52}"/>
          </ac:picMkLst>
        </pc:picChg>
        <pc:picChg chg="mod">
          <ac:chgData name="Zwiener, Spencer R." userId="S::zwie4498@stthomas.edu::16e92501-3286-406f-8da6-35f9dc470982" providerId="AD" clId="Web-{B2D2B764-EB88-6EBF-6B55-EF07FEEFAC8C}" dt="2023-12-04T02:14:24.742" v="563" actId="1076"/>
          <ac:picMkLst>
            <pc:docMk/>
            <pc:sldMk cId="3195352122" sldId="263"/>
            <ac:picMk id="5" creationId="{E9D1CF47-3FCD-0461-5CBD-2432AEC87030}"/>
          </ac:picMkLst>
        </pc:picChg>
      </pc:sldChg>
      <pc:sldChg chg="delSp modSp modNotes">
        <pc:chgData name="Zwiener, Spencer R." userId="S::zwie4498@stthomas.edu::16e92501-3286-406f-8da6-35f9dc470982" providerId="AD" clId="Web-{B2D2B764-EB88-6EBF-6B55-EF07FEEFAC8C}" dt="2023-12-04T02:07:50.317" v="550"/>
        <pc:sldMkLst>
          <pc:docMk/>
          <pc:sldMk cId="1894514463" sldId="270"/>
        </pc:sldMkLst>
        <pc:spChg chg="del">
          <ac:chgData name="Zwiener, Spencer R." userId="S::zwie4498@stthomas.edu::16e92501-3286-406f-8da6-35f9dc470982" providerId="AD" clId="Web-{B2D2B764-EB88-6EBF-6B55-EF07FEEFAC8C}" dt="2023-12-04T02:07:50.317" v="550"/>
          <ac:spMkLst>
            <pc:docMk/>
            <pc:sldMk cId="1894514463" sldId="270"/>
            <ac:spMk id="3" creationId="{53C8A236-502B-CA78-49DE-E7DD034BD3DE}"/>
          </ac:spMkLst>
        </pc:spChg>
        <pc:spChg chg="del">
          <ac:chgData name="Zwiener, Spencer R." userId="S::zwie4498@stthomas.edu::16e92501-3286-406f-8da6-35f9dc470982" providerId="AD" clId="Web-{B2D2B764-EB88-6EBF-6B55-EF07FEEFAC8C}" dt="2023-12-04T02:07:50.317" v="549"/>
          <ac:spMkLst>
            <pc:docMk/>
            <pc:sldMk cId="1894514463" sldId="270"/>
            <ac:spMk id="5" creationId="{6926B53F-3BB9-E58D-DF50-FDDC940C6BA4}"/>
          </ac:spMkLst>
        </pc:spChg>
        <pc:spChg chg="mod">
          <ac:chgData name="Zwiener, Spencer R." userId="S::zwie4498@stthomas.edu::16e92501-3286-406f-8da6-35f9dc470982" providerId="AD" clId="Web-{B2D2B764-EB88-6EBF-6B55-EF07FEEFAC8C}" dt="2023-12-04T01:55:55.080" v="514" actId="14100"/>
          <ac:spMkLst>
            <pc:docMk/>
            <pc:sldMk cId="1894514463" sldId="270"/>
            <ac:spMk id="6" creationId="{A5B28751-A9A2-F6A9-78E9-9E3B0CA5555B}"/>
          </ac:spMkLst>
        </pc:spChg>
        <pc:spChg chg="mod">
          <ac:chgData name="Zwiener, Spencer R." userId="S::zwie4498@stthomas.edu::16e92501-3286-406f-8da6-35f9dc470982" providerId="AD" clId="Web-{B2D2B764-EB88-6EBF-6B55-EF07FEEFAC8C}" dt="2023-12-04T01:55:45.736" v="513" actId="14100"/>
          <ac:spMkLst>
            <pc:docMk/>
            <pc:sldMk cId="1894514463" sldId="270"/>
            <ac:spMk id="10" creationId="{055DDA46-55D6-3051-CB8E-8B1ED836A2DD}"/>
          </ac:spMkLst>
        </pc:spChg>
      </pc:sldChg>
      <pc:sldChg chg="delSp modSp">
        <pc:chgData name="Zwiener, Spencer R." userId="S::zwie4498@stthomas.edu::16e92501-3286-406f-8da6-35f9dc470982" providerId="AD" clId="Web-{B2D2B764-EB88-6EBF-6B55-EF07FEEFAC8C}" dt="2023-12-04T02:24:50.694" v="998" actId="20577"/>
        <pc:sldMkLst>
          <pc:docMk/>
          <pc:sldMk cId="3029169385" sldId="271"/>
        </pc:sldMkLst>
        <pc:spChg chg="mod">
          <ac:chgData name="Zwiener, Spencer R." userId="S::zwie4498@stthomas.edu::16e92501-3286-406f-8da6-35f9dc470982" providerId="AD" clId="Web-{B2D2B764-EB88-6EBF-6B55-EF07FEEFAC8C}" dt="2023-12-04T02:24:50.694" v="998" actId="20577"/>
          <ac:spMkLst>
            <pc:docMk/>
            <pc:sldMk cId="3029169385" sldId="271"/>
            <ac:spMk id="2" creationId="{0DF3B248-9686-64F9-D6F9-DE496A3A8D64}"/>
          </ac:spMkLst>
        </pc:spChg>
        <pc:spChg chg="del">
          <ac:chgData name="Zwiener, Spencer R." userId="S::zwie4498@stthomas.edu::16e92501-3286-406f-8da6-35f9dc470982" providerId="AD" clId="Web-{B2D2B764-EB88-6EBF-6B55-EF07FEEFAC8C}" dt="2023-12-04T02:22:22.921" v="905"/>
          <ac:spMkLst>
            <pc:docMk/>
            <pc:sldMk cId="3029169385" sldId="271"/>
            <ac:spMk id="8" creationId="{02E72C48-C6D7-9F4D-AC86-F207CA1898BC}"/>
          </ac:spMkLst>
        </pc:spChg>
        <pc:spChg chg="del">
          <ac:chgData name="Zwiener, Spencer R." userId="S::zwie4498@stthomas.edu::16e92501-3286-406f-8da6-35f9dc470982" providerId="AD" clId="Web-{B2D2B764-EB88-6EBF-6B55-EF07FEEFAC8C}" dt="2023-12-04T02:22:22.921" v="903"/>
          <ac:spMkLst>
            <pc:docMk/>
            <pc:sldMk cId="3029169385" sldId="271"/>
            <ac:spMk id="11" creationId="{7F4593AA-D13E-D33C-03DC-B81EF617DA0C}"/>
          </ac:spMkLst>
        </pc:spChg>
        <pc:spChg chg="del">
          <ac:chgData name="Zwiener, Spencer R." userId="S::zwie4498@stthomas.edu::16e92501-3286-406f-8da6-35f9dc470982" providerId="AD" clId="Web-{B2D2B764-EB88-6EBF-6B55-EF07FEEFAC8C}" dt="2023-12-04T02:22:25.562" v="908"/>
          <ac:spMkLst>
            <pc:docMk/>
            <pc:sldMk cId="3029169385" sldId="271"/>
            <ac:spMk id="13" creationId="{571B355C-DF3D-F2D9-1523-A84DCF8B918C}"/>
          </ac:spMkLst>
        </pc:spChg>
        <pc:spChg chg="del">
          <ac:chgData name="Zwiener, Spencer R." userId="S::zwie4498@stthomas.edu::16e92501-3286-406f-8da6-35f9dc470982" providerId="AD" clId="Web-{B2D2B764-EB88-6EBF-6B55-EF07FEEFAC8C}" dt="2023-12-04T02:22:25.562" v="907"/>
          <ac:spMkLst>
            <pc:docMk/>
            <pc:sldMk cId="3029169385" sldId="271"/>
            <ac:spMk id="15" creationId="{589FBD8A-BC16-2358-1632-B578B90BC7F2}"/>
          </ac:spMkLst>
        </pc:spChg>
        <pc:spChg chg="del">
          <ac:chgData name="Zwiener, Spencer R." userId="S::zwie4498@stthomas.edu::16e92501-3286-406f-8da6-35f9dc470982" providerId="AD" clId="Web-{B2D2B764-EB88-6EBF-6B55-EF07FEEFAC8C}" dt="2023-12-04T02:24:05.129" v="919"/>
          <ac:spMkLst>
            <pc:docMk/>
            <pc:sldMk cId="3029169385" sldId="271"/>
            <ac:spMk id="16" creationId="{FF53287D-7241-5F9F-99DB-B8E7993777ED}"/>
          </ac:spMkLst>
        </pc:spChg>
        <pc:picChg chg="del">
          <ac:chgData name="Zwiener, Spencer R." userId="S::zwie4498@stthomas.edu::16e92501-3286-406f-8da6-35f9dc470982" providerId="AD" clId="Web-{B2D2B764-EB88-6EBF-6B55-EF07FEEFAC8C}" dt="2023-12-04T02:22:22.921" v="906"/>
          <ac:picMkLst>
            <pc:docMk/>
            <pc:sldMk cId="3029169385" sldId="271"/>
            <ac:picMk id="3" creationId="{9D380B1B-BDA0-F237-AAB4-B95446C41964}"/>
          </ac:picMkLst>
        </pc:picChg>
        <pc:picChg chg="del mod">
          <ac:chgData name="Zwiener, Spencer R." userId="S::zwie4498@stthomas.edu::16e92501-3286-406f-8da6-35f9dc470982" providerId="AD" clId="Web-{B2D2B764-EB88-6EBF-6B55-EF07FEEFAC8C}" dt="2023-12-04T02:22:51.876" v="915"/>
          <ac:picMkLst>
            <pc:docMk/>
            <pc:sldMk cId="3029169385" sldId="271"/>
            <ac:picMk id="4" creationId="{4B825730-72A5-D301-2F39-FC9B412C2E52}"/>
          </ac:picMkLst>
        </pc:picChg>
        <pc:picChg chg="mod">
          <ac:chgData name="Zwiener, Spencer R." userId="S::zwie4498@stthomas.edu::16e92501-3286-406f-8da6-35f9dc470982" providerId="AD" clId="Web-{B2D2B764-EB88-6EBF-6B55-EF07FEEFAC8C}" dt="2023-12-04T02:24:00.957" v="918" actId="1076"/>
          <ac:picMkLst>
            <pc:docMk/>
            <pc:sldMk cId="3029169385" sldId="271"/>
            <ac:picMk id="5" creationId="{DA5EC192-369B-0F29-CF3F-97891A37120F}"/>
          </ac:picMkLst>
        </pc:picChg>
        <pc:picChg chg="del">
          <ac:chgData name="Zwiener, Spencer R." userId="S::zwie4498@stthomas.edu::16e92501-3286-406f-8da6-35f9dc470982" providerId="AD" clId="Web-{B2D2B764-EB88-6EBF-6B55-EF07FEEFAC8C}" dt="2023-12-04T02:22:22.921" v="904"/>
          <ac:picMkLst>
            <pc:docMk/>
            <pc:sldMk cId="3029169385" sldId="271"/>
            <ac:picMk id="9" creationId="{D75B0E1B-A1CB-C48C-85B9-B7ACE7D59348}"/>
          </ac:picMkLst>
        </pc:picChg>
      </pc:sldChg>
      <pc:sldChg chg="delSp modNotes">
        <pc:chgData name="Zwiener, Spencer R." userId="S::zwie4498@stthomas.edu::16e92501-3286-406f-8da6-35f9dc470982" providerId="AD" clId="Web-{B2D2B764-EB88-6EBF-6B55-EF07FEEFAC8C}" dt="2023-12-04T02:07:45.286" v="548"/>
        <pc:sldMkLst>
          <pc:docMk/>
          <pc:sldMk cId="465359584" sldId="272"/>
        </pc:sldMkLst>
        <pc:spChg chg="del">
          <ac:chgData name="Zwiener, Spencer R." userId="S::zwie4498@stthomas.edu::16e92501-3286-406f-8da6-35f9dc470982" providerId="AD" clId="Web-{B2D2B764-EB88-6EBF-6B55-EF07FEEFAC8C}" dt="2023-12-04T02:07:45.286" v="548"/>
          <ac:spMkLst>
            <pc:docMk/>
            <pc:sldMk cId="465359584" sldId="272"/>
            <ac:spMk id="7" creationId="{A720C5AF-9759-8F13-5326-ECD9604BCC57}"/>
          </ac:spMkLst>
        </pc:spChg>
        <pc:spChg chg="del">
          <ac:chgData name="Zwiener, Spencer R." userId="S::zwie4498@stthomas.edu::16e92501-3286-406f-8da6-35f9dc470982" providerId="AD" clId="Web-{B2D2B764-EB88-6EBF-6B55-EF07FEEFAC8C}" dt="2023-12-04T02:07:45.286" v="547"/>
          <ac:spMkLst>
            <pc:docMk/>
            <pc:sldMk cId="465359584" sldId="272"/>
            <ac:spMk id="12" creationId="{B9571E64-9BE9-4B6E-60EF-31E5F1152D0C}"/>
          </ac:spMkLst>
        </pc:spChg>
      </pc:sldChg>
      <pc:sldChg chg="del">
        <pc:chgData name="Zwiener, Spencer R." userId="S::zwie4498@stthomas.edu::16e92501-3286-406f-8da6-35f9dc470982" providerId="AD" clId="Web-{B2D2B764-EB88-6EBF-6B55-EF07FEEFAC8C}" dt="2023-12-04T02:08:45.617" v="551"/>
        <pc:sldMkLst>
          <pc:docMk/>
          <pc:sldMk cId="946246335" sldId="273"/>
        </pc:sldMkLst>
      </pc:sldChg>
      <pc:sldChg chg="modSp">
        <pc:chgData name="Zwiener, Spencer R." userId="S::zwie4498@stthomas.edu::16e92501-3286-406f-8da6-35f9dc470982" providerId="AD" clId="Web-{B2D2B764-EB88-6EBF-6B55-EF07FEEFAC8C}" dt="2023-12-04T01:50:26.549" v="275" actId="1076"/>
        <pc:sldMkLst>
          <pc:docMk/>
          <pc:sldMk cId="2329088663" sldId="277"/>
        </pc:sldMkLst>
        <pc:picChg chg="mod">
          <ac:chgData name="Zwiener, Spencer R." userId="S::zwie4498@stthomas.edu::16e92501-3286-406f-8da6-35f9dc470982" providerId="AD" clId="Web-{B2D2B764-EB88-6EBF-6B55-EF07FEEFAC8C}" dt="2023-12-04T01:50:18.471" v="273" actId="1076"/>
          <ac:picMkLst>
            <pc:docMk/>
            <pc:sldMk cId="2329088663" sldId="277"/>
            <ac:picMk id="7" creationId="{B4EEE626-7A5B-DB4D-EC91-B3C0F2A04953}"/>
          </ac:picMkLst>
        </pc:picChg>
        <pc:picChg chg="mod">
          <ac:chgData name="Zwiener, Spencer R." userId="S::zwie4498@stthomas.edu::16e92501-3286-406f-8da6-35f9dc470982" providerId="AD" clId="Web-{B2D2B764-EB88-6EBF-6B55-EF07FEEFAC8C}" dt="2023-12-04T01:50:26.549" v="275" actId="1076"/>
          <ac:picMkLst>
            <pc:docMk/>
            <pc:sldMk cId="2329088663" sldId="277"/>
            <ac:picMk id="8" creationId="{C3FCF42C-227F-0D91-FB73-2CB26F57783A}"/>
          </ac:picMkLst>
        </pc:picChg>
      </pc:sldChg>
      <pc:sldChg chg="delSp modSp add replId">
        <pc:chgData name="Zwiener, Spencer R." userId="S::zwie4498@stthomas.edu::16e92501-3286-406f-8da6-35f9dc470982" providerId="AD" clId="Web-{B2D2B764-EB88-6EBF-6B55-EF07FEEFAC8C}" dt="2023-12-04T02:25:29.352" v="1033" actId="20577"/>
        <pc:sldMkLst>
          <pc:docMk/>
          <pc:sldMk cId="3361437641" sldId="280"/>
        </pc:sldMkLst>
        <pc:spChg chg="mod">
          <ac:chgData name="Zwiener, Spencer R." userId="S::zwie4498@stthomas.edu::16e92501-3286-406f-8da6-35f9dc470982" providerId="AD" clId="Web-{B2D2B764-EB88-6EBF-6B55-EF07FEEFAC8C}" dt="2023-12-04T02:25:29.352" v="1033" actId="20577"/>
          <ac:spMkLst>
            <pc:docMk/>
            <pc:sldMk cId="3361437641" sldId="280"/>
            <ac:spMk id="2" creationId="{0DF3B248-9686-64F9-D6F9-DE496A3A8D64}"/>
          </ac:spMkLst>
        </pc:spChg>
        <pc:spChg chg="del">
          <ac:chgData name="Zwiener, Spencer R." userId="S::zwie4498@stthomas.edu::16e92501-3286-406f-8da6-35f9dc470982" providerId="AD" clId="Web-{B2D2B764-EB88-6EBF-6B55-EF07FEEFAC8C}" dt="2023-12-04T02:22:45.250" v="913"/>
          <ac:spMkLst>
            <pc:docMk/>
            <pc:sldMk cId="3361437641" sldId="280"/>
            <ac:spMk id="16" creationId="{FF53287D-7241-5F9F-99DB-B8E7993777ED}"/>
          </ac:spMkLst>
        </pc:spChg>
        <pc:picChg chg="del">
          <ac:chgData name="Zwiener, Spencer R." userId="S::zwie4498@stthomas.edu::16e92501-3286-406f-8da6-35f9dc470982" providerId="AD" clId="Web-{B2D2B764-EB88-6EBF-6B55-EF07FEEFAC8C}" dt="2023-12-04T02:22:46.829" v="914"/>
          <ac:picMkLst>
            <pc:docMk/>
            <pc:sldMk cId="3361437641" sldId="280"/>
            <ac:picMk id="5" creationId="{DA5EC192-369B-0F29-CF3F-97891A37120F}"/>
          </ac:picMkLst>
        </pc:picChg>
      </pc:sldChg>
    </pc:docChg>
  </pc:docChgLst>
  <pc:docChgLst>
    <pc:chgData name="Zwiener, Spencer R." userId="S::zwie4498@stthomas.edu::16e92501-3286-406f-8da6-35f9dc470982" providerId="AD" clId="Web-{7307670A-D161-3491-EE3D-4B9ECE3F162F}"/>
    <pc:docChg chg="addSld delSld modSld">
      <pc:chgData name="Zwiener, Spencer R." userId="S::zwie4498@stthomas.edu::16e92501-3286-406f-8da6-35f9dc470982" providerId="AD" clId="Web-{7307670A-D161-3491-EE3D-4B9ECE3F162F}" dt="2023-12-03T04:00:32.691" v="903"/>
      <pc:docMkLst>
        <pc:docMk/>
      </pc:docMkLst>
      <pc:sldChg chg="addSp delSp modSp">
        <pc:chgData name="Zwiener, Spencer R." userId="S::zwie4498@stthomas.edu::16e92501-3286-406f-8da6-35f9dc470982" providerId="AD" clId="Web-{7307670A-D161-3491-EE3D-4B9ECE3F162F}" dt="2023-12-03T04:00:32.691" v="903"/>
        <pc:sldMkLst>
          <pc:docMk/>
          <pc:sldMk cId="1217671335" sldId="257"/>
        </pc:sldMkLst>
        <pc:spChg chg="mod">
          <ac:chgData name="Zwiener, Spencer R." userId="S::zwie4498@stthomas.edu::16e92501-3286-406f-8da6-35f9dc470982" providerId="AD" clId="Web-{7307670A-D161-3491-EE3D-4B9ECE3F162F}" dt="2023-12-03T03:52:29.460" v="787" actId="20577"/>
          <ac:spMkLst>
            <pc:docMk/>
            <pc:sldMk cId="1217671335" sldId="257"/>
            <ac:spMk id="2" creationId="{D9F4B95B-5970-E31B-50DF-6F76B70EB4D3}"/>
          </ac:spMkLst>
        </pc:spChg>
        <pc:spChg chg="mod">
          <ac:chgData name="Zwiener, Spencer R." userId="S::zwie4498@stthomas.edu::16e92501-3286-406f-8da6-35f9dc470982" providerId="AD" clId="Web-{7307670A-D161-3491-EE3D-4B9ECE3F162F}" dt="2023-12-03T03:57:07.717" v="860" actId="14100"/>
          <ac:spMkLst>
            <pc:docMk/>
            <pc:sldMk cId="1217671335" sldId="257"/>
            <ac:spMk id="3" creationId="{5567427C-B433-905F-7967-4891BA64CC26}"/>
          </ac:spMkLst>
        </pc:spChg>
        <pc:spChg chg="add mod">
          <ac:chgData name="Zwiener, Spencer R." userId="S::zwie4498@stthomas.edu::16e92501-3286-406f-8da6-35f9dc470982" providerId="AD" clId="Web-{7307670A-D161-3491-EE3D-4B9ECE3F162F}" dt="2023-12-03T03:56:54.670" v="854" actId="20577"/>
          <ac:spMkLst>
            <pc:docMk/>
            <pc:sldMk cId="1217671335" sldId="257"/>
            <ac:spMk id="4" creationId="{DA789C83-24A1-400E-B578-6E7E6EF15BEA}"/>
          </ac:spMkLst>
        </pc:spChg>
        <pc:spChg chg="del mod">
          <ac:chgData name="Zwiener, Spencer R." userId="S::zwie4498@stthomas.edu::16e92501-3286-406f-8da6-35f9dc470982" providerId="AD" clId="Web-{7307670A-D161-3491-EE3D-4B9ECE3F162F}" dt="2023-12-03T03:57:45.765" v="884"/>
          <ac:spMkLst>
            <pc:docMk/>
            <pc:sldMk cId="1217671335" sldId="257"/>
            <ac:spMk id="5" creationId="{B6C2B707-1408-659F-4711-27776426CCB2}"/>
          </ac:spMkLst>
        </pc:spChg>
        <pc:spChg chg="add del mod">
          <ac:chgData name="Zwiener, Spencer R." userId="S::zwie4498@stthomas.edu::16e92501-3286-406f-8da6-35f9dc470982" providerId="AD" clId="Web-{7307670A-D161-3491-EE3D-4B9ECE3F162F}" dt="2023-12-03T03:41:48.723" v="68"/>
          <ac:spMkLst>
            <pc:docMk/>
            <pc:sldMk cId="1217671335" sldId="257"/>
            <ac:spMk id="6" creationId="{A2CE806C-A160-86D4-8899-96C45D5CD7D3}"/>
          </ac:spMkLst>
        </pc:spChg>
        <pc:spChg chg="add mod">
          <ac:chgData name="Zwiener, Spencer R." userId="S::zwie4498@stthomas.edu::16e92501-3286-406f-8da6-35f9dc470982" providerId="AD" clId="Web-{7307670A-D161-3491-EE3D-4B9ECE3F162F}" dt="2023-12-03T03:57:39.359" v="881" actId="20577"/>
          <ac:spMkLst>
            <pc:docMk/>
            <pc:sldMk cId="1217671335" sldId="257"/>
            <ac:spMk id="7" creationId="{EBA4414B-A96B-CB5D-01E4-C9F83EAE8E24}"/>
          </ac:spMkLst>
        </pc:spChg>
        <pc:spChg chg="add del mod">
          <ac:chgData name="Zwiener, Spencer R." userId="S::zwie4498@stthomas.edu::16e92501-3286-406f-8da6-35f9dc470982" providerId="AD" clId="Web-{7307670A-D161-3491-EE3D-4B9ECE3F162F}" dt="2023-12-03T03:58:11.609" v="889"/>
          <ac:spMkLst>
            <pc:docMk/>
            <pc:sldMk cId="1217671335" sldId="257"/>
            <ac:spMk id="9" creationId="{CCC7DF96-530A-DB89-46FC-84A97EFB821B}"/>
          </ac:spMkLst>
        </pc:spChg>
        <pc:spChg chg="add mod">
          <ac:chgData name="Zwiener, Spencer R." userId="S::zwie4498@stthomas.edu::16e92501-3286-406f-8da6-35f9dc470982" providerId="AD" clId="Web-{7307670A-D161-3491-EE3D-4B9ECE3F162F}" dt="2023-12-03T03:59:35.549" v="896"/>
          <ac:spMkLst>
            <pc:docMk/>
            <pc:sldMk cId="1217671335" sldId="257"/>
            <ac:spMk id="10" creationId="{BA0CA817-F679-714A-F0CF-FDC0E9129C2A}"/>
          </ac:spMkLst>
        </pc:spChg>
        <pc:spChg chg="add mod">
          <ac:chgData name="Zwiener, Spencer R." userId="S::zwie4498@stthomas.edu::16e92501-3286-406f-8da6-35f9dc470982" providerId="AD" clId="Web-{7307670A-D161-3491-EE3D-4B9ECE3F162F}" dt="2023-12-03T03:59:35.549" v="897"/>
          <ac:spMkLst>
            <pc:docMk/>
            <pc:sldMk cId="1217671335" sldId="257"/>
            <ac:spMk id="11" creationId="{172A086E-5C86-C1F2-756C-D6B930DA66F8}"/>
          </ac:spMkLst>
        </pc:spChg>
        <pc:spChg chg="add del mod">
          <ac:chgData name="Zwiener, Spencer R." userId="S::zwie4498@stthomas.edu::16e92501-3286-406f-8da6-35f9dc470982" providerId="AD" clId="Web-{7307670A-D161-3491-EE3D-4B9ECE3F162F}" dt="2023-12-03T04:00:09.347" v="900"/>
          <ac:spMkLst>
            <pc:docMk/>
            <pc:sldMk cId="1217671335" sldId="257"/>
            <ac:spMk id="12" creationId="{938B33CA-A98D-4833-5BF1-49FFF92A8025}"/>
          </ac:spMkLst>
        </pc:spChg>
        <pc:spChg chg="add mod">
          <ac:chgData name="Zwiener, Spencer R." userId="S::zwie4498@stthomas.edu::16e92501-3286-406f-8da6-35f9dc470982" providerId="AD" clId="Web-{7307670A-D161-3491-EE3D-4B9ECE3F162F}" dt="2023-12-03T04:00:32.691" v="903"/>
          <ac:spMkLst>
            <pc:docMk/>
            <pc:sldMk cId="1217671335" sldId="257"/>
            <ac:spMk id="13" creationId="{31E3B107-E29A-DCE5-4BBD-79E97C345790}"/>
          </ac:spMkLst>
        </pc:spChg>
      </pc:sldChg>
      <pc:sldChg chg="new del">
        <pc:chgData name="Zwiener, Spencer R." userId="S::zwie4498@stthomas.edu::16e92501-3286-406f-8da6-35f9dc470982" providerId="AD" clId="Web-{7307670A-D161-3491-EE3D-4B9ECE3F162F}" dt="2023-12-03T03:54:34.104" v="809"/>
        <pc:sldMkLst>
          <pc:docMk/>
          <pc:sldMk cId="3747063" sldId="269"/>
        </pc:sldMkLst>
      </pc:sldChg>
      <pc:sldChg chg="addSp delSp modSp new">
        <pc:chgData name="Zwiener, Spencer R." userId="S::zwie4498@stthomas.edu::16e92501-3286-406f-8da6-35f9dc470982" providerId="AD" clId="Web-{7307670A-D161-3491-EE3D-4B9ECE3F162F}" dt="2023-12-03T03:56:05.247" v="847" actId="20577"/>
        <pc:sldMkLst>
          <pc:docMk/>
          <pc:sldMk cId="1922380963" sldId="269"/>
        </pc:sldMkLst>
        <pc:spChg chg="mod">
          <ac:chgData name="Zwiener, Spencer R." userId="S::zwie4498@stthomas.edu::16e92501-3286-406f-8da6-35f9dc470982" providerId="AD" clId="Web-{7307670A-D161-3491-EE3D-4B9ECE3F162F}" dt="2023-12-03T03:54:43.369" v="816" actId="20577"/>
          <ac:spMkLst>
            <pc:docMk/>
            <pc:sldMk cId="1922380963" sldId="269"/>
            <ac:spMk id="2" creationId="{513ABBC1-B32C-6549-F201-2968468B28C3}"/>
          </ac:spMkLst>
        </pc:spChg>
        <pc:spChg chg="del">
          <ac:chgData name="Zwiener, Spencer R." userId="S::zwie4498@stthomas.edu::16e92501-3286-406f-8da6-35f9dc470982" providerId="AD" clId="Web-{7307670A-D161-3491-EE3D-4B9ECE3F162F}" dt="2023-12-03T03:55:08.995" v="820"/>
          <ac:spMkLst>
            <pc:docMk/>
            <pc:sldMk cId="1922380963" sldId="269"/>
            <ac:spMk id="3" creationId="{58A1A1B5-912E-BC8E-3B99-657B60785D02}"/>
          </ac:spMkLst>
        </pc:spChg>
        <pc:spChg chg="add del">
          <ac:chgData name="Zwiener, Spencer R." userId="S::zwie4498@stthomas.edu::16e92501-3286-406f-8da6-35f9dc470982" providerId="AD" clId="Web-{7307670A-D161-3491-EE3D-4B9ECE3F162F}" dt="2023-12-03T03:54:55.885" v="818"/>
          <ac:spMkLst>
            <pc:docMk/>
            <pc:sldMk cId="1922380963" sldId="269"/>
            <ac:spMk id="5" creationId="{7C39351E-3409-6871-FC28-98F17383A9FE}"/>
          </ac:spMkLst>
        </pc:spChg>
        <pc:spChg chg="add mod">
          <ac:chgData name="Zwiener, Spencer R." userId="S::zwie4498@stthomas.edu::16e92501-3286-406f-8da6-35f9dc470982" providerId="AD" clId="Web-{7307670A-D161-3491-EE3D-4B9ECE3F162F}" dt="2023-12-03T03:56:05.247" v="847" actId="20577"/>
          <ac:spMkLst>
            <pc:docMk/>
            <pc:sldMk cId="1922380963" sldId="269"/>
            <ac:spMk id="7" creationId="{9D741086-9780-ED68-E62C-5F9CF08A82E1}"/>
          </ac:spMkLst>
        </pc:spChg>
      </pc:sldChg>
    </pc:docChg>
  </pc:docChgLst>
  <pc:docChgLst>
    <pc:chgData name="Witt, Abigail A." userId="S::witt7305@stthomas.edu::47358786-c423-4f4a-9c4d-4f1022ee9406" providerId="AD" clId="Web-{5CA2B142-E5CD-2896-1361-3A13EB9761A9}"/>
    <pc:docChg chg="modSld">
      <pc:chgData name="Witt, Abigail A." userId="S::witt7305@stthomas.edu::47358786-c423-4f4a-9c4d-4f1022ee9406" providerId="AD" clId="Web-{5CA2B142-E5CD-2896-1361-3A13EB9761A9}" dt="2023-11-29T23:54:07.145" v="1" actId="20577"/>
      <pc:docMkLst>
        <pc:docMk/>
      </pc:docMkLst>
      <pc:sldChg chg="modSp">
        <pc:chgData name="Witt, Abigail A." userId="S::witt7305@stthomas.edu::47358786-c423-4f4a-9c4d-4f1022ee9406" providerId="AD" clId="Web-{5CA2B142-E5CD-2896-1361-3A13EB9761A9}" dt="2023-11-29T23:53:42.035" v="0" actId="1076"/>
        <pc:sldMkLst>
          <pc:docMk/>
          <pc:sldMk cId="3291562414" sldId="260"/>
        </pc:sldMkLst>
        <pc:spChg chg="mod">
          <ac:chgData name="Witt, Abigail A." userId="S::witt7305@stthomas.edu::47358786-c423-4f4a-9c4d-4f1022ee9406" providerId="AD" clId="Web-{5CA2B142-E5CD-2896-1361-3A13EB9761A9}" dt="2023-11-29T23:53:42.035" v="0" actId="1076"/>
          <ac:spMkLst>
            <pc:docMk/>
            <pc:sldMk cId="3291562414" sldId="260"/>
            <ac:spMk id="3" creationId="{84724EEE-5B1F-ED17-5DCA-8F0E9867CA0A}"/>
          </ac:spMkLst>
        </pc:spChg>
      </pc:sldChg>
      <pc:sldChg chg="modSp">
        <pc:chgData name="Witt, Abigail A." userId="S::witt7305@stthomas.edu::47358786-c423-4f4a-9c4d-4f1022ee9406" providerId="AD" clId="Web-{5CA2B142-E5CD-2896-1361-3A13EB9761A9}" dt="2023-11-29T23:54:07.145" v="1" actId="20577"/>
        <pc:sldMkLst>
          <pc:docMk/>
          <pc:sldMk cId="1429366725" sldId="264"/>
        </pc:sldMkLst>
        <pc:spChg chg="mod">
          <ac:chgData name="Witt, Abigail A." userId="S::witt7305@stthomas.edu::47358786-c423-4f4a-9c4d-4f1022ee9406" providerId="AD" clId="Web-{5CA2B142-E5CD-2896-1361-3A13EB9761A9}" dt="2023-11-29T23:54:07.145" v="1" actId="20577"/>
          <ac:spMkLst>
            <pc:docMk/>
            <pc:sldMk cId="1429366725" sldId="264"/>
            <ac:spMk id="2" creationId="{5159E806-4950-D67A-A723-FE7983E2EDAF}"/>
          </ac:spMkLst>
        </pc:spChg>
      </pc:sldChg>
    </pc:docChg>
  </pc:docChgLst>
  <pc:docChgLst>
    <pc:chgData name="Witt, Abigail A." userId="S::witt7305@stthomas.edu::47358786-c423-4f4a-9c4d-4f1022ee9406" providerId="AD" clId="Web-{7077B919-3586-B205-CFCE-C19C4DBE8A3C}"/>
    <pc:docChg chg="addSld modSld">
      <pc:chgData name="Witt, Abigail A." userId="S::witt7305@stthomas.edu::47358786-c423-4f4a-9c4d-4f1022ee9406" providerId="AD" clId="Web-{7077B919-3586-B205-CFCE-C19C4DBE8A3C}" dt="2023-12-04T02:15:49.089" v="1233" actId="1076"/>
      <pc:docMkLst>
        <pc:docMk/>
      </pc:docMkLst>
      <pc:sldChg chg="addSp delSp modSp mod setBg addAnim delAnim">
        <pc:chgData name="Witt, Abigail A." userId="S::witt7305@stthomas.edu::47358786-c423-4f4a-9c4d-4f1022ee9406" providerId="AD" clId="Web-{7077B919-3586-B205-CFCE-C19C4DBE8A3C}" dt="2023-12-02T23:46:23.091" v="252"/>
        <pc:sldMkLst>
          <pc:docMk/>
          <pc:sldMk cId="109857222" sldId="256"/>
        </pc:sldMkLst>
        <pc:spChg chg="mod ord">
          <ac:chgData name="Witt, Abigail A." userId="S::witt7305@stthomas.edu::47358786-c423-4f4a-9c4d-4f1022ee9406" providerId="AD" clId="Web-{7077B919-3586-B205-CFCE-C19C4DBE8A3C}" dt="2023-12-02T20:02:41.996" v="214"/>
          <ac:spMkLst>
            <pc:docMk/>
            <pc:sldMk cId="109857222" sldId="256"/>
            <ac:spMk id="2" creationId="{00000000-0000-0000-0000-000000000000}"/>
          </ac:spMkLst>
        </pc:spChg>
        <pc:spChg chg="mod">
          <ac:chgData name="Witt, Abigail A." userId="S::witt7305@stthomas.edu::47358786-c423-4f4a-9c4d-4f1022ee9406" providerId="AD" clId="Web-{7077B919-3586-B205-CFCE-C19C4DBE8A3C}" dt="2023-12-02T20:02:41.996" v="214"/>
          <ac:spMkLst>
            <pc:docMk/>
            <pc:sldMk cId="109857222" sldId="256"/>
            <ac:spMk id="3" creationId="{00000000-0000-0000-0000-000000000000}"/>
          </ac:spMkLst>
        </pc:spChg>
        <pc:spChg chg="add del">
          <ac:chgData name="Witt, Abigail A." userId="S::witt7305@stthomas.edu::47358786-c423-4f4a-9c4d-4f1022ee9406" providerId="AD" clId="Web-{7077B919-3586-B205-CFCE-C19C4DBE8A3C}" dt="2023-12-02T20:02:41.996" v="213"/>
          <ac:spMkLst>
            <pc:docMk/>
            <pc:sldMk cId="109857222" sldId="256"/>
            <ac:spMk id="8" creationId="{2783C067-F8BF-4755-B516-8A0CD74CF60C}"/>
          </ac:spMkLst>
        </pc:spChg>
        <pc:spChg chg="add del">
          <ac:chgData name="Witt, Abigail A." userId="S::witt7305@stthomas.edu::47358786-c423-4f4a-9c4d-4f1022ee9406" providerId="AD" clId="Web-{7077B919-3586-B205-CFCE-C19C4DBE8A3C}" dt="2023-12-02T20:02:41.996" v="213"/>
          <ac:spMkLst>
            <pc:docMk/>
            <pc:sldMk cId="109857222" sldId="256"/>
            <ac:spMk id="10" creationId="{2ED796EC-E7FF-46DB-B912-FB08BF12AA6E}"/>
          </ac:spMkLst>
        </pc:spChg>
        <pc:spChg chg="add del">
          <ac:chgData name="Witt, Abigail A." userId="S::witt7305@stthomas.edu::47358786-c423-4f4a-9c4d-4f1022ee9406" providerId="AD" clId="Web-{7077B919-3586-B205-CFCE-C19C4DBE8A3C}" dt="2023-12-02T20:02:41.996" v="213"/>
          <ac:spMkLst>
            <pc:docMk/>
            <pc:sldMk cId="109857222" sldId="256"/>
            <ac:spMk id="12" creationId="{549A2DAB-B431-487D-95AD-BB0FECB49E57}"/>
          </ac:spMkLst>
        </pc:spChg>
        <pc:spChg chg="add del">
          <ac:chgData name="Witt, Abigail A." userId="S::witt7305@stthomas.edu::47358786-c423-4f4a-9c4d-4f1022ee9406" providerId="AD" clId="Web-{7077B919-3586-B205-CFCE-C19C4DBE8A3C}" dt="2023-12-02T20:02:41.996" v="213"/>
          <ac:spMkLst>
            <pc:docMk/>
            <pc:sldMk cId="109857222" sldId="256"/>
            <ac:spMk id="14" creationId="{0819F787-32B4-46A8-BC57-C6571BCEE243}"/>
          </ac:spMkLst>
        </pc:spChg>
        <pc:spChg chg="add">
          <ac:chgData name="Witt, Abigail A." userId="S::witt7305@stthomas.edu::47358786-c423-4f4a-9c4d-4f1022ee9406" providerId="AD" clId="Web-{7077B919-3586-B205-CFCE-C19C4DBE8A3C}" dt="2023-12-02T20:02:41.996" v="214"/>
          <ac:spMkLst>
            <pc:docMk/>
            <pc:sldMk cId="109857222" sldId="256"/>
            <ac:spMk id="19" creationId="{69370F01-B8C9-4CE4-824C-92B2792E6ED0}"/>
          </ac:spMkLst>
        </pc:spChg>
        <pc:spChg chg="add">
          <ac:chgData name="Witt, Abigail A." userId="S::witt7305@stthomas.edu::47358786-c423-4f4a-9c4d-4f1022ee9406" providerId="AD" clId="Web-{7077B919-3586-B205-CFCE-C19C4DBE8A3C}" dt="2023-12-02T20:02:41.996" v="214"/>
          <ac:spMkLst>
            <pc:docMk/>
            <pc:sldMk cId="109857222" sldId="256"/>
            <ac:spMk id="20" creationId="{0ADFFC45-3DC9-4433-926F-043E879D9DFC}"/>
          </ac:spMkLst>
        </pc:spChg>
        <pc:grpChg chg="add">
          <ac:chgData name="Witt, Abigail A." userId="S::witt7305@stthomas.edu::47358786-c423-4f4a-9c4d-4f1022ee9406" providerId="AD" clId="Web-{7077B919-3586-B205-CFCE-C19C4DBE8A3C}" dt="2023-12-02T20:02:41.996" v="214"/>
          <ac:grpSpMkLst>
            <pc:docMk/>
            <pc:sldMk cId="109857222" sldId="256"/>
            <ac:grpSpMk id="21" creationId="{B5F26A87-0610-435F-AA13-BD658385C9D9}"/>
          </ac:grpSpMkLst>
        </pc:grpChg>
        <pc:picChg chg="add del">
          <ac:chgData name="Witt, Abigail A." userId="S::witt7305@stthomas.edu::47358786-c423-4f4a-9c4d-4f1022ee9406" providerId="AD" clId="Web-{7077B919-3586-B205-CFCE-C19C4DBE8A3C}" dt="2023-12-02T20:02:17.684" v="211"/>
          <ac:picMkLst>
            <pc:docMk/>
            <pc:sldMk cId="109857222" sldId="256"/>
            <ac:picMk id="5" creationId="{A3C614F1-F16D-AD53-FE7E-DA6313DB4322}"/>
          </ac:picMkLst>
        </pc:picChg>
        <pc:cxnChg chg="add del">
          <ac:chgData name="Witt, Abigail A." userId="S::witt7305@stthomas.edu::47358786-c423-4f4a-9c4d-4f1022ee9406" providerId="AD" clId="Web-{7077B919-3586-B205-CFCE-C19C4DBE8A3C}" dt="2023-12-02T20:02:41.996" v="213"/>
          <ac:cxnSpMkLst>
            <pc:docMk/>
            <pc:sldMk cId="109857222" sldId="256"/>
            <ac:cxnSpMk id="16" creationId="{C5ECDEE1-7093-418F-9CF5-24EEB115C1C1}"/>
          </ac:cxnSpMkLst>
        </pc:cxnChg>
        <pc:cxnChg chg="add del">
          <ac:chgData name="Witt, Abigail A." userId="S::witt7305@stthomas.edu::47358786-c423-4f4a-9c4d-4f1022ee9406" providerId="AD" clId="Web-{7077B919-3586-B205-CFCE-C19C4DBE8A3C}" dt="2023-12-02T20:02:41.996" v="213"/>
          <ac:cxnSpMkLst>
            <pc:docMk/>
            <pc:sldMk cId="109857222" sldId="256"/>
            <ac:cxnSpMk id="18" creationId="{045062AF-EB11-4651-BC4A-4DA21768DE8E}"/>
          </ac:cxnSpMkLst>
        </pc:cxnChg>
      </pc:sldChg>
      <pc:sldChg chg="modSp">
        <pc:chgData name="Witt, Abigail A." userId="S::witt7305@stthomas.edu::47358786-c423-4f4a-9c4d-4f1022ee9406" providerId="AD" clId="Web-{7077B919-3586-B205-CFCE-C19C4DBE8A3C}" dt="2023-12-02T23:08:27.072" v="221" actId="20577"/>
        <pc:sldMkLst>
          <pc:docMk/>
          <pc:sldMk cId="3902817397" sldId="258"/>
        </pc:sldMkLst>
        <pc:spChg chg="mod">
          <ac:chgData name="Witt, Abigail A." userId="S::witt7305@stthomas.edu::47358786-c423-4f4a-9c4d-4f1022ee9406" providerId="AD" clId="Web-{7077B919-3586-B205-CFCE-C19C4DBE8A3C}" dt="2023-12-02T23:08:27.072" v="221" actId="20577"/>
          <ac:spMkLst>
            <pc:docMk/>
            <pc:sldMk cId="3902817397" sldId="258"/>
            <ac:spMk id="3" creationId="{1E2E9CA7-EBA0-CA12-BE1C-565369ECA2F2}"/>
          </ac:spMkLst>
        </pc:spChg>
      </pc:sldChg>
      <pc:sldChg chg="addSp modSp mod setBg">
        <pc:chgData name="Witt, Abigail A." userId="S::witt7305@stthomas.edu::47358786-c423-4f4a-9c4d-4f1022ee9406" providerId="AD" clId="Web-{7077B919-3586-B205-CFCE-C19C4DBE8A3C}" dt="2023-12-03T02:18:22.440" v="275" actId="20577"/>
        <pc:sldMkLst>
          <pc:docMk/>
          <pc:sldMk cId="852752492" sldId="259"/>
        </pc:sldMkLst>
        <pc:spChg chg="mod">
          <ac:chgData name="Witt, Abigail A." userId="S::witt7305@stthomas.edu::47358786-c423-4f4a-9c4d-4f1022ee9406" providerId="AD" clId="Web-{7077B919-3586-B205-CFCE-C19C4DBE8A3C}" dt="2023-12-02T19:50:52.612" v="3"/>
          <ac:spMkLst>
            <pc:docMk/>
            <pc:sldMk cId="852752492" sldId="259"/>
            <ac:spMk id="2" creationId="{155EC68F-6BB1-4113-F91F-20A6F5FFEB01}"/>
          </ac:spMkLst>
        </pc:spChg>
        <pc:spChg chg="mod">
          <ac:chgData name="Witt, Abigail A." userId="S::witt7305@stthomas.edu::47358786-c423-4f4a-9c4d-4f1022ee9406" providerId="AD" clId="Web-{7077B919-3586-B205-CFCE-C19C4DBE8A3C}" dt="2023-12-03T02:18:22.440" v="275" actId="20577"/>
          <ac:spMkLst>
            <pc:docMk/>
            <pc:sldMk cId="852752492" sldId="259"/>
            <ac:spMk id="3" creationId="{DBA86D49-745E-B5EA-8980-A3274B63B79E}"/>
          </ac:spMkLst>
        </pc:spChg>
        <pc:spChg chg="add">
          <ac:chgData name="Witt, Abigail A." userId="S::witt7305@stthomas.edu::47358786-c423-4f4a-9c4d-4f1022ee9406" providerId="AD" clId="Web-{7077B919-3586-B205-CFCE-C19C4DBE8A3C}" dt="2023-12-02T19:50:52.612" v="3"/>
          <ac:spMkLst>
            <pc:docMk/>
            <pc:sldMk cId="852752492" sldId="259"/>
            <ac:spMk id="13" creationId="{9F4444CE-BC8D-4D61-B303-4C05614E62AB}"/>
          </ac:spMkLst>
        </pc:spChg>
        <pc:spChg chg="add">
          <ac:chgData name="Witt, Abigail A." userId="S::witt7305@stthomas.edu::47358786-c423-4f4a-9c4d-4f1022ee9406" providerId="AD" clId="Web-{7077B919-3586-B205-CFCE-C19C4DBE8A3C}" dt="2023-12-02T19:50:52.612" v="3"/>
          <ac:spMkLst>
            <pc:docMk/>
            <pc:sldMk cId="852752492" sldId="259"/>
            <ac:spMk id="15" creationId="{73772B81-181F-48B7-8826-4D9686D15DF5}"/>
          </ac:spMkLst>
        </pc:spChg>
        <pc:spChg chg="add">
          <ac:chgData name="Witt, Abigail A." userId="S::witt7305@stthomas.edu::47358786-c423-4f4a-9c4d-4f1022ee9406" providerId="AD" clId="Web-{7077B919-3586-B205-CFCE-C19C4DBE8A3C}" dt="2023-12-02T19:50:52.612" v="3"/>
          <ac:spMkLst>
            <pc:docMk/>
            <pc:sldMk cId="852752492" sldId="259"/>
            <ac:spMk id="17" creationId="{B2205F6E-03C6-4E92-877C-E2482F6599AA}"/>
          </ac:spMkLst>
        </pc:spChg>
        <pc:picChg chg="mod">
          <ac:chgData name="Witt, Abigail A." userId="S::witt7305@stthomas.edu::47358786-c423-4f4a-9c4d-4f1022ee9406" providerId="AD" clId="Web-{7077B919-3586-B205-CFCE-C19C4DBE8A3C}" dt="2023-12-02T19:52:55.549" v="43" actId="1076"/>
          <ac:picMkLst>
            <pc:docMk/>
            <pc:sldMk cId="852752492" sldId="259"/>
            <ac:picMk id="4" creationId="{60193F3F-FDBB-10E0-FDE9-B03610042199}"/>
          </ac:picMkLst>
        </pc:picChg>
        <pc:picChg chg="mod">
          <ac:chgData name="Witt, Abigail A." userId="S::witt7305@stthomas.edu::47358786-c423-4f4a-9c4d-4f1022ee9406" providerId="AD" clId="Web-{7077B919-3586-B205-CFCE-C19C4DBE8A3C}" dt="2023-12-02T19:53:02.221" v="46" actId="1076"/>
          <ac:picMkLst>
            <pc:docMk/>
            <pc:sldMk cId="852752492" sldId="259"/>
            <ac:picMk id="7" creationId="{B4EEE626-7A5B-DB4D-EC91-B3C0F2A04953}"/>
          </ac:picMkLst>
        </pc:picChg>
        <pc:picChg chg="mod">
          <ac:chgData name="Witt, Abigail A." userId="S::witt7305@stthomas.edu::47358786-c423-4f4a-9c4d-4f1022ee9406" providerId="AD" clId="Web-{7077B919-3586-B205-CFCE-C19C4DBE8A3C}" dt="2023-12-02T19:53:04.439" v="47" actId="1076"/>
          <ac:picMkLst>
            <pc:docMk/>
            <pc:sldMk cId="852752492" sldId="259"/>
            <ac:picMk id="8" creationId="{C3FCF42C-227F-0D91-FB73-2CB26F57783A}"/>
          </ac:picMkLst>
        </pc:picChg>
      </pc:sldChg>
      <pc:sldChg chg="addSp delSp modSp mod setBg">
        <pc:chgData name="Witt, Abigail A." userId="S::witt7305@stthomas.edu::47358786-c423-4f4a-9c4d-4f1022ee9406" providerId="AD" clId="Web-{7077B919-3586-B205-CFCE-C19C4DBE8A3C}" dt="2023-12-02T23:47:05.639" v="269" actId="20577"/>
        <pc:sldMkLst>
          <pc:docMk/>
          <pc:sldMk cId="3291562414" sldId="260"/>
        </pc:sldMkLst>
        <pc:spChg chg="mod">
          <ac:chgData name="Witt, Abigail A." userId="S::witt7305@stthomas.edu::47358786-c423-4f4a-9c4d-4f1022ee9406" providerId="AD" clId="Web-{7077B919-3586-B205-CFCE-C19C4DBE8A3C}" dt="2023-12-02T19:58:11.077" v="168"/>
          <ac:spMkLst>
            <pc:docMk/>
            <pc:sldMk cId="3291562414" sldId="260"/>
            <ac:spMk id="2" creationId="{77C6444E-E4C9-ADD6-3072-E03AB209C5C0}"/>
          </ac:spMkLst>
        </pc:spChg>
        <pc:spChg chg="del mod">
          <ac:chgData name="Witt, Abigail A." userId="S::witt7305@stthomas.edu::47358786-c423-4f4a-9c4d-4f1022ee9406" providerId="AD" clId="Web-{7077B919-3586-B205-CFCE-C19C4DBE8A3C}" dt="2023-12-02T19:58:11.077" v="168"/>
          <ac:spMkLst>
            <pc:docMk/>
            <pc:sldMk cId="3291562414" sldId="260"/>
            <ac:spMk id="3" creationId="{84724EEE-5B1F-ED17-5DCA-8F0E9867CA0A}"/>
          </ac:spMkLst>
        </pc:spChg>
        <pc:spChg chg="add del">
          <ac:chgData name="Witt, Abigail A." userId="S::witt7305@stthomas.edu::47358786-c423-4f4a-9c4d-4f1022ee9406" providerId="AD" clId="Web-{7077B919-3586-B205-CFCE-C19C4DBE8A3C}" dt="2023-12-02T19:58:04.062" v="165"/>
          <ac:spMkLst>
            <pc:docMk/>
            <pc:sldMk cId="3291562414" sldId="260"/>
            <ac:spMk id="9" creationId="{EB6743CF-E74B-4A3C-A785-599069DB89DF}"/>
          </ac:spMkLst>
        </pc:spChg>
        <pc:spChg chg="add del">
          <ac:chgData name="Witt, Abigail A." userId="S::witt7305@stthomas.edu::47358786-c423-4f4a-9c4d-4f1022ee9406" providerId="AD" clId="Web-{7077B919-3586-B205-CFCE-C19C4DBE8A3C}" dt="2023-12-02T19:58:11.015" v="167"/>
          <ac:spMkLst>
            <pc:docMk/>
            <pc:sldMk cId="3291562414" sldId="260"/>
            <ac:spMk id="12" creationId="{3BCB5F6A-9EB0-40B0-9D13-3023E9A20508}"/>
          </ac:spMkLst>
        </pc:spChg>
        <pc:spChg chg="add del">
          <ac:chgData name="Witt, Abigail A." userId="S::witt7305@stthomas.edu::47358786-c423-4f4a-9c4d-4f1022ee9406" providerId="AD" clId="Web-{7077B919-3586-B205-CFCE-C19C4DBE8A3C}" dt="2023-12-02T19:59:41.217" v="199"/>
          <ac:spMkLst>
            <pc:docMk/>
            <pc:sldMk cId="3291562414" sldId="260"/>
            <ac:spMk id="13" creationId="{B2205F6E-03C6-4E92-877C-E2482F6599AA}"/>
          </ac:spMkLst>
        </pc:spChg>
        <pc:spChg chg="add del">
          <ac:chgData name="Witt, Abigail A." userId="S::witt7305@stthomas.edu::47358786-c423-4f4a-9c4d-4f1022ee9406" providerId="AD" clId="Web-{7077B919-3586-B205-CFCE-C19C4DBE8A3C}" dt="2023-12-02T19:59:41.217" v="199"/>
          <ac:spMkLst>
            <pc:docMk/>
            <pc:sldMk cId="3291562414" sldId="260"/>
            <ac:spMk id="14" creationId="{9F4444CE-BC8D-4D61-B303-4C05614E62AB}"/>
          </ac:spMkLst>
        </pc:spChg>
        <pc:spChg chg="add del">
          <ac:chgData name="Witt, Abigail A." userId="S::witt7305@stthomas.edu::47358786-c423-4f4a-9c4d-4f1022ee9406" providerId="AD" clId="Web-{7077B919-3586-B205-CFCE-C19C4DBE8A3C}" dt="2023-12-02T19:59:41.217" v="199"/>
          <ac:spMkLst>
            <pc:docMk/>
            <pc:sldMk cId="3291562414" sldId="260"/>
            <ac:spMk id="15" creationId="{73772B81-181F-48B7-8826-4D9686D15DF5}"/>
          </ac:spMkLst>
        </pc:spChg>
        <pc:spChg chg="add del">
          <ac:chgData name="Witt, Abigail A." userId="S::witt7305@stthomas.edu::47358786-c423-4f4a-9c4d-4f1022ee9406" providerId="AD" clId="Web-{7077B919-3586-B205-CFCE-C19C4DBE8A3C}" dt="2023-12-02T19:59:26.139" v="190"/>
          <ac:spMkLst>
            <pc:docMk/>
            <pc:sldMk cId="3291562414" sldId="260"/>
            <ac:spMk id="21" creationId="{9F4444CE-BC8D-4D61-B303-4C05614E62AB}"/>
          </ac:spMkLst>
        </pc:spChg>
        <pc:spChg chg="add del">
          <ac:chgData name="Witt, Abigail A." userId="S::witt7305@stthomas.edu::47358786-c423-4f4a-9c4d-4f1022ee9406" providerId="AD" clId="Web-{7077B919-3586-B205-CFCE-C19C4DBE8A3C}" dt="2023-12-02T19:59:26.139" v="190"/>
          <ac:spMkLst>
            <pc:docMk/>
            <pc:sldMk cId="3291562414" sldId="260"/>
            <ac:spMk id="23" creationId="{73772B81-181F-48B7-8826-4D9686D15DF5}"/>
          </ac:spMkLst>
        </pc:spChg>
        <pc:spChg chg="add del">
          <ac:chgData name="Witt, Abigail A." userId="S::witt7305@stthomas.edu::47358786-c423-4f4a-9c4d-4f1022ee9406" providerId="AD" clId="Web-{7077B919-3586-B205-CFCE-C19C4DBE8A3C}" dt="2023-12-02T19:59:26.139" v="190"/>
          <ac:spMkLst>
            <pc:docMk/>
            <pc:sldMk cId="3291562414" sldId="260"/>
            <ac:spMk id="25" creationId="{B2205F6E-03C6-4E92-877C-E2482F6599AA}"/>
          </ac:spMkLst>
        </pc:spChg>
        <pc:spChg chg="add del">
          <ac:chgData name="Witt, Abigail A." userId="S::witt7305@stthomas.edu::47358786-c423-4f4a-9c4d-4f1022ee9406" providerId="AD" clId="Web-{7077B919-3586-B205-CFCE-C19C4DBE8A3C}" dt="2023-12-02T19:59:29.983" v="192"/>
          <ac:spMkLst>
            <pc:docMk/>
            <pc:sldMk cId="3291562414" sldId="260"/>
            <ac:spMk id="27" creationId="{9F4444CE-BC8D-4D61-B303-4C05614E62AB}"/>
          </ac:spMkLst>
        </pc:spChg>
        <pc:spChg chg="add del">
          <ac:chgData name="Witt, Abigail A." userId="S::witt7305@stthomas.edu::47358786-c423-4f4a-9c4d-4f1022ee9406" providerId="AD" clId="Web-{7077B919-3586-B205-CFCE-C19C4DBE8A3C}" dt="2023-12-02T19:59:29.983" v="192"/>
          <ac:spMkLst>
            <pc:docMk/>
            <pc:sldMk cId="3291562414" sldId="260"/>
            <ac:spMk id="28" creationId="{73772B81-181F-48B7-8826-4D9686D15DF5}"/>
          </ac:spMkLst>
        </pc:spChg>
        <pc:spChg chg="add del">
          <ac:chgData name="Witt, Abigail A." userId="S::witt7305@stthomas.edu::47358786-c423-4f4a-9c4d-4f1022ee9406" providerId="AD" clId="Web-{7077B919-3586-B205-CFCE-C19C4DBE8A3C}" dt="2023-12-02T19:59:29.983" v="192"/>
          <ac:spMkLst>
            <pc:docMk/>
            <pc:sldMk cId="3291562414" sldId="260"/>
            <ac:spMk id="29" creationId="{B2205F6E-03C6-4E92-877C-E2482F6599AA}"/>
          </ac:spMkLst>
        </pc:spChg>
        <pc:spChg chg="add del">
          <ac:chgData name="Witt, Abigail A." userId="S::witt7305@stthomas.edu::47358786-c423-4f4a-9c4d-4f1022ee9406" providerId="AD" clId="Web-{7077B919-3586-B205-CFCE-C19C4DBE8A3C}" dt="2023-12-02T19:59:34.201" v="194"/>
          <ac:spMkLst>
            <pc:docMk/>
            <pc:sldMk cId="3291562414" sldId="260"/>
            <ac:spMk id="31" creationId="{9F4444CE-BC8D-4D61-B303-4C05614E62AB}"/>
          </ac:spMkLst>
        </pc:spChg>
        <pc:spChg chg="add del">
          <ac:chgData name="Witt, Abigail A." userId="S::witt7305@stthomas.edu::47358786-c423-4f4a-9c4d-4f1022ee9406" providerId="AD" clId="Web-{7077B919-3586-B205-CFCE-C19C4DBE8A3C}" dt="2023-12-02T19:59:34.201" v="194"/>
          <ac:spMkLst>
            <pc:docMk/>
            <pc:sldMk cId="3291562414" sldId="260"/>
            <ac:spMk id="32" creationId="{73772B81-181F-48B7-8826-4D9686D15DF5}"/>
          </ac:spMkLst>
        </pc:spChg>
        <pc:spChg chg="add del">
          <ac:chgData name="Witt, Abigail A." userId="S::witt7305@stthomas.edu::47358786-c423-4f4a-9c4d-4f1022ee9406" providerId="AD" clId="Web-{7077B919-3586-B205-CFCE-C19C4DBE8A3C}" dt="2023-12-02T19:59:34.201" v="194"/>
          <ac:spMkLst>
            <pc:docMk/>
            <pc:sldMk cId="3291562414" sldId="260"/>
            <ac:spMk id="33" creationId="{B2205F6E-03C6-4E92-877C-E2482F6599AA}"/>
          </ac:spMkLst>
        </pc:spChg>
        <pc:spChg chg="add del">
          <ac:chgData name="Witt, Abigail A." userId="S::witt7305@stthomas.edu::47358786-c423-4f4a-9c4d-4f1022ee9406" providerId="AD" clId="Web-{7077B919-3586-B205-CFCE-C19C4DBE8A3C}" dt="2023-12-02T19:59:37.858" v="196"/>
          <ac:spMkLst>
            <pc:docMk/>
            <pc:sldMk cId="3291562414" sldId="260"/>
            <ac:spMk id="35" creationId="{9F4444CE-BC8D-4D61-B303-4C05614E62AB}"/>
          </ac:spMkLst>
        </pc:spChg>
        <pc:spChg chg="add del">
          <ac:chgData name="Witt, Abigail A." userId="S::witt7305@stthomas.edu::47358786-c423-4f4a-9c4d-4f1022ee9406" providerId="AD" clId="Web-{7077B919-3586-B205-CFCE-C19C4DBE8A3C}" dt="2023-12-02T19:59:37.858" v="196"/>
          <ac:spMkLst>
            <pc:docMk/>
            <pc:sldMk cId="3291562414" sldId="260"/>
            <ac:spMk id="36" creationId="{73772B81-181F-48B7-8826-4D9686D15DF5}"/>
          </ac:spMkLst>
        </pc:spChg>
        <pc:spChg chg="add del">
          <ac:chgData name="Witt, Abigail A." userId="S::witt7305@stthomas.edu::47358786-c423-4f4a-9c4d-4f1022ee9406" providerId="AD" clId="Web-{7077B919-3586-B205-CFCE-C19C4DBE8A3C}" dt="2023-12-02T19:59:37.858" v="196"/>
          <ac:spMkLst>
            <pc:docMk/>
            <pc:sldMk cId="3291562414" sldId="260"/>
            <ac:spMk id="37" creationId="{B2205F6E-03C6-4E92-877C-E2482F6599AA}"/>
          </ac:spMkLst>
        </pc:spChg>
        <pc:spChg chg="add del">
          <ac:chgData name="Witt, Abigail A." userId="S::witt7305@stthomas.edu::47358786-c423-4f4a-9c4d-4f1022ee9406" providerId="AD" clId="Web-{7077B919-3586-B205-CFCE-C19C4DBE8A3C}" dt="2023-12-02T19:59:41.154" v="198"/>
          <ac:spMkLst>
            <pc:docMk/>
            <pc:sldMk cId="3291562414" sldId="260"/>
            <ac:spMk id="39" creationId="{9F4444CE-BC8D-4D61-B303-4C05614E62AB}"/>
          </ac:spMkLst>
        </pc:spChg>
        <pc:spChg chg="add del">
          <ac:chgData name="Witt, Abigail A." userId="S::witt7305@stthomas.edu::47358786-c423-4f4a-9c4d-4f1022ee9406" providerId="AD" clId="Web-{7077B919-3586-B205-CFCE-C19C4DBE8A3C}" dt="2023-12-02T19:59:41.154" v="198"/>
          <ac:spMkLst>
            <pc:docMk/>
            <pc:sldMk cId="3291562414" sldId="260"/>
            <ac:spMk id="40" creationId="{73772B81-181F-48B7-8826-4D9686D15DF5}"/>
          </ac:spMkLst>
        </pc:spChg>
        <pc:spChg chg="add del">
          <ac:chgData name="Witt, Abigail A." userId="S::witt7305@stthomas.edu::47358786-c423-4f4a-9c4d-4f1022ee9406" providerId="AD" clId="Web-{7077B919-3586-B205-CFCE-C19C4DBE8A3C}" dt="2023-12-02T19:59:41.154" v="198"/>
          <ac:spMkLst>
            <pc:docMk/>
            <pc:sldMk cId="3291562414" sldId="260"/>
            <ac:spMk id="41" creationId="{B2205F6E-03C6-4E92-877C-E2482F6599AA}"/>
          </ac:spMkLst>
        </pc:spChg>
        <pc:spChg chg="add">
          <ac:chgData name="Witt, Abigail A." userId="S::witt7305@stthomas.edu::47358786-c423-4f4a-9c4d-4f1022ee9406" providerId="AD" clId="Web-{7077B919-3586-B205-CFCE-C19C4DBE8A3C}" dt="2023-12-02T19:59:41.217" v="199"/>
          <ac:spMkLst>
            <pc:docMk/>
            <pc:sldMk cId="3291562414" sldId="260"/>
            <ac:spMk id="43" creationId="{9F4444CE-BC8D-4D61-B303-4C05614E62AB}"/>
          </ac:spMkLst>
        </pc:spChg>
        <pc:spChg chg="add">
          <ac:chgData name="Witt, Abigail A." userId="S::witt7305@stthomas.edu::47358786-c423-4f4a-9c4d-4f1022ee9406" providerId="AD" clId="Web-{7077B919-3586-B205-CFCE-C19C4DBE8A3C}" dt="2023-12-02T19:59:41.217" v="199"/>
          <ac:spMkLst>
            <pc:docMk/>
            <pc:sldMk cId="3291562414" sldId="260"/>
            <ac:spMk id="44" creationId="{73772B81-181F-48B7-8826-4D9686D15DF5}"/>
          </ac:spMkLst>
        </pc:spChg>
        <pc:spChg chg="add">
          <ac:chgData name="Witt, Abigail A." userId="S::witt7305@stthomas.edu::47358786-c423-4f4a-9c4d-4f1022ee9406" providerId="AD" clId="Web-{7077B919-3586-B205-CFCE-C19C4DBE8A3C}" dt="2023-12-02T19:59:41.217" v="199"/>
          <ac:spMkLst>
            <pc:docMk/>
            <pc:sldMk cId="3291562414" sldId="260"/>
            <ac:spMk id="45" creationId="{B2205F6E-03C6-4E92-877C-E2482F6599AA}"/>
          </ac:spMkLst>
        </pc:spChg>
        <pc:graphicFrameChg chg="add mod modGraphic">
          <ac:chgData name="Witt, Abigail A." userId="S::witt7305@stthomas.edu::47358786-c423-4f4a-9c4d-4f1022ee9406" providerId="AD" clId="Web-{7077B919-3586-B205-CFCE-C19C4DBE8A3C}" dt="2023-12-02T23:47:05.639" v="269" actId="20577"/>
          <ac:graphicFrameMkLst>
            <pc:docMk/>
            <pc:sldMk cId="3291562414" sldId="260"/>
            <ac:graphicFrameMk id="16" creationId="{15B58FC5-995F-3C38-5A51-CB3FAB9F6444}"/>
          </ac:graphicFrameMkLst>
        </pc:graphicFrameChg>
        <pc:picChg chg="add del">
          <ac:chgData name="Witt, Abigail A." userId="S::witt7305@stthomas.edu::47358786-c423-4f4a-9c4d-4f1022ee9406" providerId="AD" clId="Web-{7077B919-3586-B205-CFCE-C19C4DBE8A3C}" dt="2023-12-02T19:58:04.062" v="165"/>
          <ac:picMkLst>
            <pc:docMk/>
            <pc:sldMk cId="3291562414" sldId="260"/>
            <ac:picMk id="5" creationId="{78905CE2-8F4F-9E92-FB56-D8E89D5FA00B}"/>
          </ac:picMkLst>
        </pc:picChg>
        <pc:picChg chg="add del">
          <ac:chgData name="Witt, Abigail A." userId="S::witt7305@stthomas.edu::47358786-c423-4f4a-9c4d-4f1022ee9406" providerId="AD" clId="Web-{7077B919-3586-B205-CFCE-C19C4DBE8A3C}" dt="2023-12-02T19:58:11.015" v="167"/>
          <ac:picMkLst>
            <pc:docMk/>
            <pc:sldMk cId="3291562414" sldId="260"/>
            <ac:picMk id="11" creationId="{E1C45A80-2F5F-152B-A1E5-D2C059C7288C}"/>
          </ac:picMkLst>
        </pc:picChg>
      </pc:sldChg>
      <pc:sldChg chg="addSp delSp modSp mod setBg">
        <pc:chgData name="Witt, Abigail A." userId="S::witt7305@stthomas.edu::47358786-c423-4f4a-9c4d-4f1022ee9406" providerId="AD" clId="Web-{7077B919-3586-B205-CFCE-C19C4DBE8A3C}" dt="2023-12-04T02:14:57.213" v="1226" actId="1076"/>
        <pc:sldMkLst>
          <pc:docMk/>
          <pc:sldMk cId="1520242007" sldId="262"/>
        </pc:sldMkLst>
        <pc:spChg chg="mod">
          <ac:chgData name="Witt, Abigail A." userId="S::witt7305@stthomas.edu::47358786-c423-4f4a-9c4d-4f1022ee9406" providerId="AD" clId="Web-{7077B919-3586-B205-CFCE-C19C4DBE8A3C}" dt="2023-12-02T19:54:02.579" v="57"/>
          <ac:spMkLst>
            <pc:docMk/>
            <pc:sldMk cId="1520242007" sldId="262"/>
            <ac:spMk id="2" creationId="{84878D41-7A8E-9C6B-B137-D52D5F5DC9E9}"/>
          </ac:spMkLst>
        </pc:spChg>
        <pc:spChg chg="mod">
          <ac:chgData name="Witt, Abigail A." userId="S::witt7305@stthomas.edu::47358786-c423-4f4a-9c4d-4f1022ee9406" providerId="AD" clId="Web-{7077B919-3586-B205-CFCE-C19C4DBE8A3C}" dt="2023-12-04T02:14:51.010" v="1223" actId="20577"/>
          <ac:spMkLst>
            <pc:docMk/>
            <pc:sldMk cId="1520242007" sldId="262"/>
            <ac:spMk id="3" creationId="{B02D20D4-D562-1987-2764-D1DAA09875C0}"/>
          </ac:spMkLst>
        </pc:spChg>
        <pc:spChg chg="add">
          <ac:chgData name="Witt, Abigail A." userId="S::witt7305@stthomas.edu::47358786-c423-4f4a-9c4d-4f1022ee9406" providerId="AD" clId="Web-{7077B919-3586-B205-CFCE-C19C4DBE8A3C}" dt="2023-12-02T19:54:02.579" v="57"/>
          <ac:spMkLst>
            <pc:docMk/>
            <pc:sldMk cId="1520242007" sldId="262"/>
            <ac:spMk id="6" creationId="{9F4444CE-BC8D-4D61-B303-4C05614E62AB}"/>
          </ac:spMkLst>
        </pc:spChg>
        <pc:spChg chg="add">
          <ac:chgData name="Witt, Abigail A." userId="S::witt7305@stthomas.edu::47358786-c423-4f4a-9c4d-4f1022ee9406" providerId="AD" clId="Web-{7077B919-3586-B205-CFCE-C19C4DBE8A3C}" dt="2023-12-02T19:54:02.579" v="57"/>
          <ac:spMkLst>
            <pc:docMk/>
            <pc:sldMk cId="1520242007" sldId="262"/>
            <ac:spMk id="7" creationId="{73772B81-181F-48B7-8826-4D9686D15DF5}"/>
          </ac:spMkLst>
        </pc:spChg>
        <pc:spChg chg="add">
          <ac:chgData name="Witt, Abigail A." userId="S::witt7305@stthomas.edu::47358786-c423-4f4a-9c4d-4f1022ee9406" providerId="AD" clId="Web-{7077B919-3586-B205-CFCE-C19C4DBE8A3C}" dt="2023-12-02T19:54:02.579" v="57"/>
          <ac:spMkLst>
            <pc:docMk/>
            <pc:sldMk cId="1520242007" sldId="262"/>
            <ac:spMk id="8" creationId="{B2205F6E-03C6-4E92-877C-E2482F6599AA}"/>
          </ac:spMkLst>
        </pc:spChg>
        <pc:spChg chg="add del">
          <ac:chgData name="Witt, Abigail A." userId="S::witt7305@stthomas.edu::47358786-c423-4f4a-9c4d-4f1022ee9406" providerId="AD" clId="Web-{7077B919-3586-B205-CFCE-C19C4DBE8A3C}" dt="2023-12-02T19:53:59.204" v="55"/>
          <ac:spMkLst>
            <pc:docMk/>
            <pc:sldMk cId="1520242007" sldId="262"/>
            <ac:spMk id="10" creationId="{9F4444CE-BC8D-4D61-B303-4C05614E62AB}"/>
          </ac:spMkLst>
        </pc:spChg>
        <pc:spChg chg="add del">
          <ac:chgData name="Witt, Abigail A." userId="S::witt7305@stthomas.edu::47358786-c423-4f4a-9c4d-4f1022ee9406" providerId="AD" clId="Web-{7077B919-3586-B205-CFCE-C19C4DBE8A3C}" dt="2023-12-02T19:53:59.204" v="55"/>
          <ac:spMkLst>
            <pc:docMk/>
            <pc:sldMk cId="1520242007" sldId="262"/>
            <ac:spMk id="12" creationId="{73772B81-181F-48B7-8826-4D9686D15DF5}"/>
          </ac:spMkLst>
        </pc:spChg>
        <pc:spChg chg="add del">
          <ac:chgData name="Witt, Abigail A." userId="S::witt7305@stthomas.edu::47358786-c423-4f4a-9c4d-4f1022ee9406" providerId="AD" clId="Web-{7077B919-3586-B205-CFCE-C19C4DBE8A3C}" dt="2023-12-02T19:53:59.204" v="55"/>
          <ac:spMkLst>
            <pc:docMk/>
            <pc:sldMk cId="1520242007" sldId="262"/>
            <ac:spMk id="14" creationId="{B2205F6E-03C6-4E92-877C-E2482F6599AA}"/>
          </ac:spMkLst>
        </pc:spChg>
        <pc:picChg chg="mod">
          <ac:chgData name="Witt, Abigail A." userId="S::witt7305@stthomas.edu::47358786-c423-4f4a-9c4d-4f1022ee9406" providerId="AD" clId="Web-{7077B919-3586-B205-CFCE-C19C4DBE8A3C}" dt="2023-12-04T02:14:57.213" v="1226" actId="1076"/>
          <ac:picMkLst>
            <pc:docMk/>
            <pc:sldMk cId="1520242007" sldId="262"/>
            <ac:picMk id="4" creationId="{1B7F4905-FD19-B49E-10E6-3A8B9DB3A621}"/>
          </ac:picMkLst>
        </pc:picChg>
        <pc:picChg chg="mod">
          <ac:chgData name="Witt, Abigail A." userId="S::witt7305@stthomas.edu::47358786-c423-4f4a-9c4d-4f1022ee9406" providerId="AD" clId="Web-{7077B919-3586-B205-CFCE-C19C4DBE8A3C}" dt="2023-12-04T02:14:55.244" v="1225" actId="1076"/>
          <ac:picMkLst>
            <pc:docMk/>
            <pc:sldMk cId="1520242007" sldId="262"/>
            <ac:picMk id="5" creationId="{83AEECC1-7F00-9675-18EF-7905EA3B2B08}"/>
          </ac:picMkLst>
        </pc:picChg>
        <pc:picChg chg="mod">
          <ac:chgData name="Witt, Abigail A." userId="S::witt7305@stthomas.edu::47358786-c423-4f4a-9c4d-4f1022ee9406" providerId="AD" clId="Web-{7077B919-3586-B205-CFCE-C19C4DBE8A3C}" dt="2023-12-04T02:14:54.010" v="1224" actId="1076"/>
          <ac:picMkLst>
            <pc:docMk/>
            <pc:sldMk cId="1520242007" sldId="262"/>
            <ac:picMk id="9" creationId="{E07F1B60-7153-4755-FC30-3BEED2729928}"/>
          </ac:picMkLst>
        </pc:picChg>
      </pc:sldChg>
      <pc:sldChg chg="addSp modSp mod setBg">
        <pc:chgData name="Witt, Abigail A." userId="S::witt7305@stthomas.edu::47358786-c423-4f4a-9c4d-4f1022ee9406" providerId="AD" clId="Web-{7077B919-3586-B205-CFCE-C19C4DBE8A3C}" dt="2023-12-04T02:15:49.089" v="1233" actId="1076"/>
        <pc:sldMkLst>
          <pc:docMk/>
          <pc:sldMk cId="3195352122" sldId="263"/>
        </pc:sldMkLst>
        <pc:spChg chg="mod">
          <ac:chgData name="Witt, Abigail A." userId="S::witt7305@stthomas.edu::47358786-c423-4f4a-9c4d-4f1022ee9406" providerId="AD" clId="Web-{7077B919-3586-B205-CFCE-C19C4DBE8A3C}" dt="2023-12-02T19:54:51.766" v="76"/>
          <ac:spMkLst>
            <pc:docMk/>
            <pc:sldMk cId="3195352122" sldId="263"/>
            <ac:spMk id="2" creationId="{B527C3F1-50B1-9BDE-63E9-196BEFA59C3E}"/>
          </ac:spMkLst>
        </pc:spChg>
        <pc:spChg chg="mod">
          <ac:chgData name="Witt, Abigail A." userId="S::witt7305@stthomas.edu::47358786-c423-4f4a-9c4d-4f1022ee9406" providerId="AD" clId="Web-{7077B919-3586-B205-CFCE-C19C4DBE8A3C}" dt="2023-12-04T02:15:42.323" v="1231"/>
          <ac:spMkLst>
            <pc:docMk/>
            <pc:sldMk cId="3195352122" sldId="263"/>
            <ac:spMk id="3" creationId="{4B7C1881-F4A8-2DBB-FF54-C7568C033A7F}"/>
          </ac:spMkLst>
        </pc:spChg>
        <pc:spChg chg="add">
          <ac:chgData name="Witt, Abigail A." userId="S::witt7305@stthomas.edu::47358786-c423-4f4a-9c4d-4f1022ee9406" providerId="AD" clId="Web-{7077B919-3586-B205-CFCE-C19C4DBE8A3C}" dt="2023-12-02T19:54:51.766" v="76"/>
          <ac:spMkLst>
            <pc:docMk/>
            <pc:sldMk cId="3195352122" sldId="263"/>
            <ac:spMk id="11" creationId="{9F4444CE-BC8D-4D61-B303-4C05614E62AB}"/>
          </ac:spMkLst>
        </pc:spChg>
        <pc:spChg chg="add">
          <ac:chgData name="Witt, Abigail A." userId="S::witt7305@stthomas.edu::47358786-c423-4f4a-9c4d-4f1022ee9406" providerId="AD" clId="Web-{7077B919-3586-B205-CFCE-C19C4DBE8A3C}" dt="2023-12-02T19:54:51.766" v="76"/>
          <ac:spMkLst>
            <pc:docMk/>
            <pc:sldMk cId="3195352122" sldId="263"/>
            <ac:spMk id="13" creationId="{73772B81-181F-48B7-8826-4D9686D15DF5}"/>
          </ac:spMkLst>
        </pc:spChg>
        <pc:spChg chg="add">
          <ac:chgData name="Witt, Abigail A." userId="S::witt7305@stthomas.edu::47358786-c423-4f4a-9c4d-4f1022ee9406" providerId="AD" clId="Web-{7077B919-3586-B205-CFCE-C19C4DBE8A3C}" dt="2023-12-02T19:54:51.766" v="76"/>
          <ac:spMkLst>
            <pc:docMk/>
            <pc:sldMk cId="3195352122" sldId="263"/>
            <ac:spMk id="15" creationId="{B2205F6E-03C6-4E92-877C-E2482F6599AA}"/>
          </ac:spMkLst>
        </pc:spChg>
        <pc:picChg chg="mod">
          <ac:chgData name="Witt, Abigail A." userId="S::witt7305@stthomas.edu::47358786-c423-4f4a-9c4d-4f1022ee9406" providerId="AD" clId="Web-{7077B919-3586-B205-CFCE-C19C4DBE8A3C}" dt="2023-12-04T02:15:49.089" v="1233" actId="1076"/>
          <ac:picMkLst>
            <pc:docMk/>
            <pc:sldMk cId="3195352122" sldId="263"/>
            <ac:picMk id="4" creationId="{E1D580A5-BBD1-EF7E-7B32-AFF5606F5F52}"/>
          </ac:picMkLst>
        </pc:picChg>
        <pc:picChg chg="mod">
          <ac:chgData name="Witt, Abigail A." userId="S::witt7305@stthomas.edu::47358786-c423-4f4a-9c4d-4f1022ee9406" providerId="AD" clId="Web-{7077B919-3586-B205-CFCE-C19C4DBE8A3C}" dt="2023-12-04T02:15:47.402" v="1232" actId="1076"/>
          <ac:picMkLst>
            <pc:docMk/>
            <pc:sldMk cId="3195352122" sldId="263"/>
            <ac:picMk id="5" creationId="{E9D1CF47-3FCD-0461-5CBD-2432AEC87030}"/>
          </ac:picMkLst>
        </pc:picChg>
      </pc:sldChg>
      <pc:sldChg chg="addCm">
        <pc:chgData name="Witt, Abigail A." userId="S::witt7305@stthomas.edu::47358786-c423-4f4a-9c4d-4f1022ee9406" providerId="AD" clId="Web-{7077B919-3586-B205-CFCE-C19C4DBE8A3C}" dt="2023-12-02T19:48:51.942" v="0"/>
        <pc:sldMkLst>
          <pc:docMk/>
          <pc:sldMk cId="2618379317" sldId="266"/>
        </pc:sldMkLst>
      </pc:sldChg>
      <pc:sldChg chg="modSp new">
        <pc:chgData name="Witt, Abigail A." userId="S::witt7305@stthomas.edu::47358786-c423-4f4a-9c4d-4f1022ee9406" providerId="AD" clId="Web-{7077B919-3586-B205-CFCE-C19C4DBE8A3C}" dt="2023-12-02T23:45:41.012" v="250" actId="20577"/>
        <pc:sldMkLst>
          <pc:docMk/>
          <pc:sldMk cId="103453062" sldId="268"/>
        </pc:sldMkLst>
        <pc:spChg chg="mod">
          <ac:chgData name="Witt, Abigail A." userId="S::witt7305@stthomas.edu::47358786-c423-4f4a-9c4d-4f1022ee9406" providerId="AD" clId="Web-{7077B919-3586-B205-CFCE-C19C4DBE8A3C}" dt="2023-12-02T19:53:33.939" v="52" actId="20577"/>
          <ac:spMkLst>
            <pc:docMk/>
            <pc:sldMk cId="103453062" sldId="268"/>
            <ac:spMk id="2" creationId="{10402B74-25A1-3284-774A-10F66754ECA8}"/>
          </ac:spMkLst>
        </pc:spChg>
        <pc:spChg chg="mod">
          <ac:chgData name="Witt, Abigail A." userId="S::witt7305@stthomas.edu::47358786-c423-4f4a-9c4d-4f1022ee9406" providerId="AD" clId="Web-{7077B919-3586-B205-CFCE-C19C4DBE8A3C}" dt="2023-12-02T23:45:41.012" v="250" actId="20577"/>
          <ac:spMkLst>
            <pc:docMk/>
            <pc:sldMk cId="103453062" sldId="268"/>
            <ac:spMk id="3" creationId="{17A48596-BC0F-566C-05A1-D88B39E89D98}"/>
          </ac:spMkLst>
        </pc:spChg>
      </pc:sldChg>
      <pc:sldChg chg="addSp modSp">
        <pc:chgData name="Witt, Abigail A." userId="S::witt7305@stthomas.edu::47358786-c423-4f4a-9c4d-4f1022ee9406" providerId="AD" clId="Web-{7077B919-3586-B205-CFCE-C19C4DBE8A3C}" dt="2023-12-04T01:54:48.019" v="466" actId="1076"/>
        <pc:sldMkLst>
          <pc:docMk/>
          <pc:sldMk cId="1894514463" sldId="270"/>
        </pc:sldMkLst>
        <pc:spChg chg="mod">
          <ac:chgData name="Witt, Abigail A." userId="S::witt7305@stthomas.edu::47358786-c423-4f4a-9c4d-4f1022ee9406" providerId="AD" clId="Web-{7077B919-3586-B205-CFCE-C19C4DBE8A3C}" dt="2023-12-04T01:49:14.512" v="298" actId="20577"/>
          <ac:spMkLst>
            <pc:docMk/>
            <pc:sldMk cId="1894514463" sldId="270"/>
            <ac:spMk id="7" creationId="{55952435-DCEC-9F91-E03D-B1651B1210E8}"/>
          </ac:spMkLst>
        </pc:spChg>
        <pc:spChg chg="mod">
          <ac:chgData name="Witt, Abigail A." userId="S::witt7305@stthomas.edu::47358786-c423-4f4a-9c4d-4f1022ee9406" providerId="AD" clId="Web-{7077B919-3586-B205-CFCE-C19C4DBE8A3C}" dt="2023-12-04T01:54:31.832" v="463" actId="20577"/>
          <ac:spMkLst>
            <pc:docMk/>
            <pc:sldMk cId="1894514463" sldId="270"/>
            <ac:spMk id="10" creationId="{055DDA46-55D6-3051-CB8E-8B1ED836A2DD}"/>
          </ac:spMkLst>
        </pc:spChg>
        <pc:cxnChg chg="add mod">
          <ac:chgData name="Witt, Abigail A." userId="S::witt7305@stthomas.edu::47358786-c423-4f4a-9c4d-4f1022ee9406" providerId="AD" clId="Web-{7077B919-3586-B205-CFCE-C19C4DBE8A3C}" dt="2023-12-04T01:54:44.082" v="465" actId="1076"/>
          <ac:cxnSpMkLst>
            <pc:docMk/>
            <pc:sldMk cId="1894514463" sldId="270"/>
            <ac:cxnSpMk id="4" creationId="{2D4331E6-7F6B-FDE5-E9F7-298BBC5A285C}"/>
          </ac:cxnSpMkLst>
        </pc:cxnChg>
        <pc:cxnChg chg="mod">
          <ac:chgData name="Witt, Abigail A." userId="S::witt7305@stthomas.edu::47358786-c423-4f4a-9c4d-4f1022ee9406" providerId="AD" clId="Web-{7077B919-3586-B205-CFCE-C19C4DBE8A3C}" dt="2023-12-04T01:54:48.019" v="466" actId="1076"/>
          <ac:cxnSpMkLst>
            <pc:docMk/>
            <pc:sldMk cId="1894514463" sldId="270"/>
            <ac:cxnSpMk id="12" creationId="{12BF3C10-CE51-F8A4-3927-08878662E08C}"/>
          </ac:cxnSpMkLst>
        </pc:cxnChg>
      </pc:sldChg>
      <pc:sldChg chg="modSp">
        <pc:chgData name="Witt, Abigail A." userId="S::witt7305@stthomas.edu::47358786-c423-4f4a-9c4d-4f1022ee9406" providerId="AD" clId="Web-{7077B919-3586-B205-CFCE-C19C4DBE8A3C}" dt="2023-12-04T02:04:49.606" v="840" actId="1076"/>
        <pc:sldMkLst>
          <pc:docMk/>
          <pc:sldMk cId="2329088663" sldId="277"/>
        </pc:sldMkLst>
        <pc:spChg chg="mod">
          <ac:chgData name="Witt, Abigail A." userId="S::witt7305@stthomas.edu::47358786-c423-4f4a-9c4d-4f1022ee9406" providerId="AD" clId="Web-{7077B919-3586-B205-CFCE-C19C4DBE8A3C}" dt="2023-12-04T02:04:42.652" v="837"/>
          <ac:spMkLst>
            <pc:docMk/>
            <pc:sldMk cId="2329088663" sldId="277"/>
            <ac:spMk id="3" creationId="{DBA86D49-745E-B5EA-8980-A3274B63B79E}"/>
          </ac:spMkLst>
        </pc:spChg>
        <pc:picChg chg="mod">
          <ac:chgData name="Witt, Abigail A." userId="S::witt7305@stthomas.edu::47358786-c423-4f4a-9c4d-4f1022ee9406" providerId="AD" clId="Web-{7077B919-3586-B205-CFCE-C19C4DBE8A3C}" dt="2023-12-04T02:04:49.606" v="840" actId="1076"/>
          <ac:picMkLst>
            <pc:docMk/>
            <pc:sldMk cId="2329088663" sldId="277"/>
            <ac:picMk id="4" creationId="{60193F3F-FDBB-10E0-FDE9-B03610042199}"/>
          </ac:picMkLst>
        </pc:picChg>
        <pc:picChg chg="mod">
          <ac:chgData name="Witt, Abigail A." userId="S::witt7305@stthomas.edu::47358786-c423-4f4a-9c4d-4f1022ee9406" providerId="AD" clId="Web-{7077B919-3586-B205-CFCE-C19C4DBE8A3C}" dt="2023-12-04T02:04:47.777" v="839" actId="1076"/>
          <ac:picMkLst>
            <pc:docMk/>
            <pc:sldMk cId="2329088663" sldId="277"/>
            <ac:picMk id="7" creationId="{B4EEE626-7A5B-DB4D-EC91-B3C0F2A04953}"/>
          </ac:picMkLst>
        </pc:picChg>
        <pc:picChg chg="mod">
          <ac:chgData name="Witt, Abigail A." userId="S::witt7305@stthomas.edu::47358786-c423-4f4a-9c4d-4f1022ee9406" providerId="AD" clId="Web-{7077B919-3586-B205-CFCE-C19C4DBE8A3C}" dt="2023-12-04T02:04:45.793" v="838" actId="1076"/>
          <ac:picMkLst>
            <pc:docMk/>
            <pc:sldMk cId="2329088663" sldId="277"/>
            <ac:picMk id="8" creationId="{C3FCF42C-227F-0D91-FB73-2CB26F57783A}"/>
          </ac:picMkLst>
        </pc:picChg>
      </pc:sldChg>
    </pc:docChg>
  </pc:docChgLst>
  <pc:docChgLst>
    <pc:chgData name="Neuschwander, Sam L." userId="S::neus8279@stthomas.edu::933d60a2-2802-49cf-8882-1aba24c980e9" providerId="AD" clId="Web-{CB5EDD57-7E6B-ED8A-8F87-C85B9D710FDC}"/>
    <pc:docChg chg="modSld">
      <pc:chgData name="Neuschwander, Sam L." userId="S::neus8279@stthomas.edu::933d60a2-2802-49cf-8882-1aba24c980e9" providerId="AD" clId="Web-{CB5EDD57-7E6B-ED8A-8F87-C85B9D710FDC}" dt="2023-12-03T05:45:39.655" v="146" actId="20577"/>
      <pc:docMkLst>
        <pc:docMk/>
      </pc:docMkLst>
      <pc:sldChg chg="modSp">
        <pc:chgData name="Neuschwander, Sam L." userId="S::neus8279@stthomas.edu::933d60a2-2802-49cf-8882-1aba24c980e9" providerId="AD" clId="Web-{CB5EDD57-7E6B-ED8A-8F87-C85B9D710FDC}" dt="2023-12-03T05:45:39.655" v="146" actId="20577"/>
        <pc:sldMkLst>
          <pc:docMk/>
          <pc:sldMk cId="3902817397" sldId="258"/>
        </pc:sldMkLst>
        <pc:spChg chg="mod">
          <ac:chgData name="Neuschwander, Sam L." userId="S::neus8279@stthomas.edu::933d60a2-2802-49cf-8882-1aba24c980e9" providerId="AD" clId="Web-{CB5EDD57-7E6B-ED8A-8F87-C85B9D710FDC}" dt="2023-12-03T05:45:39.655" v="146" actId="20577"/>
          <ac:spMkLst>
            <pc:docMk/>
            <pc:sldMk cId="3902817397" sldId="258"/>
            <ac:spMk id="3" creationId="{1E2E9CA7-EBA0-CA12-BE1C-565369ECA2F2}"/>
          </ac:spMkLst>
        </pc:spChg>
      </pc:sldChg>
      <pc:sldChg chg="addSp delSp modSp">
        <pc:chgData name="Neuschwander, Sam L." userId="S::neus8279@stthomas.edu::933d60a2-2802-49cf-8882-1aba24c980e9" providerId="AD" clId="Web-{CB5EDD57-7E6B-ED8A-8F87-C85B9D710FDC}" dt="2023-12-03T05:03:19.249" v="14" actId="1076"/>
        <pc:sldMkLst>
          <pc:docMk/>
          <pc:sldMk cId="1894514463" sldId="270"/>
        </pc:sldMkLst>
        <pc:picChg chg="add mod">
          <ac:chgData name="Neuschwander, Sam L." userId="S::neus8279@stthomas.edu::933d60a2-2802-49cf-8882-1aba24c980e9" providerId="AD" clId="Web-{CB5EDD57-7E6B-ED8A-8F87-C85B9D710FDC}" dt="2023-12-03T05:01:25.700" v="6" actId="1076"/>
          <ac:picMkLst>
            <pc:docMk/>
            <pc:sldMk cId="1894514463" sldId="270"/>
            <ac:picMk id="4" creationId="{4B825730-72A5-D301-2F39-FC9B412C2E52}"/>
          </ac:picMkLst>
        </pc:picChg>
        <pc:picChg chg="add mod">
          <ac:chgData name="Neuschwander, Sam L." userId="S::neus8279@stthomas.edu::933d60a2-2802-49cf-8882-1aba24c980e9" providerId="AD" clId="Web-{CB5EDD57-7E6B-ED8A-8F87-C85B9D710FDC}" dt="2023-12-03T05:03:19.249" v="14" actId="1076"/>
          <ac:picMkLst>
            <pc:docMk/>
            <pc:sldMk cId="1894514463" sldId="270"/>
            <ac:picMk id="5" creationId="{DA5EC192-369B-0F29-CF3F-97891A37120F}"/>
          </ac:picMkLst>
        </pc:picChg>
        <pc:picChg chg="add del mod">
          <ac:chgData name="Neuschwander, Sam L." userId="S::neus8279@stthomas.edu::933d60a2-2802-49cf-8882-1aba24c980e9" providerId="AD" clId="Web-{CB5EDD57-7E6B-ED8A-8F87-C85B9D710FDC}" dt="2023-12-03T05:03:11.405" v="12"/>
          <ac:picMkLst>
            <pc:docMk/>
            <pc:sldMk cId="1894514463" sldId="270"/>
            <ac:picMk id="6" creationId="{6F12554F-5840-17B2-5993-BE92DC68C9D4}"/>
          </ac:picMkLst>
        </pc:picChg>
        <pc:picChg chg="del">
          <ac:chgData name="Neuschwander, Sam L." userId="S::neus8279@stthomas.edu::933d60a2-2802-49cf-8882-1aba24c980e9" providerId="AD" clId="Web-{CB5EDD57-7E6B-ED8A-8F87-C85B9D710FDC}" dt="2023-12-03T05:01:01.168" v="0"/>
          <ac:picMkLst>
            <pc:docMk/>
            <pc:sldMk cId="1894514463" sldId="270"/>
            <ac:picMk id="12" creationId="{4414AA8A-0CA9-363F-C424-0D236FF5E726}"/>
          </ac:picMkLst>
        </pc:picChg>
      </pc:sldChg>
    </pc:docChg>
  </pc:docChgLst>
  <pc:docChgLst>
    <pc:chgData name="Zwiener, Spencer R." userId="S::zwie4498@stthomas.edu::16e92501-3286-406f-8da6-35f9dc470982" providerId="AD" clId="Web-{EB7AD710-00D7-502C-56EF-21B0FBD5943C}"/>
    <pc:docChg chg="modSld addMainMaster delMainMaster">
      <pc:chgData name="Zwiener, Spencer R." userId="S::zwie4498@stthomas.edu::16e92501-3286-406f-8da6-35f9dc470982" providerId="AD" clId="Web-{EB7AD710-00D7-502C-56EF-21B0FBD5943C}" dt="2023-11-29T02:15:29.178" v="39"/>
      <pc:docMkLst>
        <pc:docMk/>
      </pc:docMkLst>
      <pc:sldChg chg="modSp mod modClrScheme chgLayout">
        <pc:chgData name="Zwiener, Spencer R." userId="S::zwie4498@stthomas.edu::16e92501-3286-406f-8da6-35f9dc470982" providerId="AD" clId="Web-{EB7AD710-00D7-502C-56EF-21B0FBD5943C}" dt="2023-11-29T02:15:29.178" v="39"/>
        <pc:sldMkLst>
          <pc:docMk/>
          <pc:sldMk cId="109857222" sldId="256"/>
        </pc:sldMkLst>
        <pc:spChg chg="mod ord">
          <ac:chgData name="Zwiener, Spencer R." userId="S::zwie4498@stthomas.edu::16e92501-3286-406f-8da6-35f9dc470982" providerId="AD" clId="Web-{EB7AD710-00D7-502C-56EF-21B0FBD5943C}" dt="2023-11-29T02:15:29.178" v="39"/>
          <ac:spMkLst>
            <pc:docMk/>
            <pc:sldMk cId="109857222" sldId="256"/>
            <ac:spMk id="2" creationId="{00000000-0000-0000-0000-000000000000}"/>
          </ac:spMkLst>
        </pc:spChg>
        <pc:spChg chg="mod ord">
          <ac:chgData name="Zwiener, Spencer R." userId="S::zwie4498@stthomas.edu::16e92501-3286-406f-8da6-35f9dc470982" providerId="AD" clId="Web-{EB7AD710-00D7-502C-56EF-21B0FBD5943C}" dt="2023-11-29T02:15:29.178" v="39"/>
          <ac:spMkLst>
            <pc:docMk/>
            <pc:sldMk cId="109857222" sldId="256"/>
            <ac:spMk id="3" creationId="{00000000-0000-0000-0000-000000000000}"/>
          </ac:spMkLst>
        </pc:spChg>
      </pc:sldChg>
      <pc:sldChg chg="modSp mod modClrScheme chgLayout">
        <pc:chgData name="Zwiener, Spencer R." userId="S::zwie4498@stthomas.edu::16e92501-3286-406f-8da6-35f9dc470982" providerId="AD" clId="Web-{EB7AD710-00D7-502C-56EF-21B0FBD5943C}" dt="2023-11-29T02:15:29.178" v="39"/>
        <pc:sldMkLst>
          <pc:docMk/>
          <pc:sldMk cId="1217671335" sldId="257"/>
        </pc:sldMkLst>
        <pc:spChg chg="mod ord">
          <ac:chgData name="Zwiener, Spencer R." userId="S::zwie4498@stthomas.edu::16e92501-3286-406f-8da6-35f9dc470982" providerId="AD" clId="Web-{EB7AD710-00D7-502C-56EF-21B0FBD5943C}" dt="2023-11-29T02:15:29.178" v="39"/>
          <ac:spMkLst>
            <pc:docMk/>
            <pc:sldMk cId="1217671335" sldId="257"/>
            <ac:spMk id="2" creationId="{D9F4B95B-5970-E31B-50DF-6F76B70EB4D3}"/>
          </ac:spMkLst>
        </pc:spChg>
        <pc:spChg chg="mod ord">
          <ac:chgData name="Zwiener, Spencer R." userId="S::zwie4498@stthomas.edu::16e92501-3286-406f-8da6-35f9dc470982" providerId="AD" clId="Web-{EB7AD710-00D7-502C-56EF-21B0FBD5943C}" dt="2023-11-29T02:15:29.178" v="39"/>
          <ac:spMkLst>
            <pc:docMk/>
            <pc:sldMk cId="1217671335" sldId="257"/>
            <ac:spMk id="3" creationId="{5567427C-B433-905F-7967-4891BA64CC26}"/>
          </ac:spMkLst>
        </pc:spChg>
      </pc:sldChg>
      <pc:sldChg chg="modSp mod modClrScheme modShow chgLayout">
        <pc:chgData name="Zwiener, Spencer R." userId="S::zwie4498@stthomas.edu::16e92501-3286-406f-8da6-35f9dc470982" providerId="AD" clId="Web-{EB7AD710-00D7-502C-56EF-21B0FBD5943C}" dt="2023-11-29T02:15:29.178" v="39"/>
        <pc:sldMkLst>
          <pc:docMk/>
          <pc:sldMk cId="3902817397" sldId="258"/>
        </pc:sldMkLst>
        <pc:spChg chg="mod ord">
          <ac:chgData name="Zwiener, Spencer R." userId="S::zwie4498@stthomas.edu::16e92501-3286-406f-8da6-35f9dc470982" providerId="AD" clId="Web-{EB7AD710-00D7-502C-56EF-21B0FBD5943C}" dt="2023-11-29T02:15:29.178" v="39"/>
          <ac:spMkLst>
            <pc:docMk/>
            <pc:sldMk cId="3902817397" sldId="258"/>
            <ac:spMk id="2" creationId="{833BFF5B-5235-2E18-68D1-9D96E771C2FA}"/>
          </ac:spMkLst>
        </pc:spChg>
        <pc:spChg chg="mod ord">
          <ac:chgData name="Zwiener, Spencer R." userId="S::zwie4498@stthomas.edu::16e92501-3286-406f-8da6-35f9dc470982" providerId="AD" clId="Web-{EB7AD710-00D7-502C-56EF-21B0FBD5943C}" dt="2023-11-29T02:15:29.178" v="39"/>
          <ac:spMkLst>
            <pc:docMk/>
            <pc:sldMk cId="3902817397" sldId="258"/>
            <ac:spMk id="3" creationId="{1E2E9CA7-EBA0-CA12-BE1C-565369ECA2F2}"/>
          </ac:spMkLst>
        </pc:spChg>
      </pc:sldChg>
      <pc:sldChg chg="modSp mod modClrScheme chgLayout">
        <pc:chgData name="Zwiener, Spencer R." userId="S::zwie4498@stthomas.edu::16e92501-3286-406f-8da6-35f9dc470982" providerId="AD" clId="Web-{EB7AD710-00D7-502C-56EF-21B0FBD5943C}" dt="2023-11-29T02:15:29.178" v="39"/>
        <pc:sldMkLst>
          <pc:docMk/>
          <pc:sldMk cId="852752492" sldId="259"/>
        </pc:sldMkLst>
        <pc:spChg chg="mod ord">
          <ac:chgData name="Zwiener, Spencer R." userId="S::zwie4498@stthomas.edu::16e92501-3286-406f-8da6-35f9dc470982" providerId="AD" clId="Web-{EB7AD710-00D7-502C-56EF-21B0FBD5943C}" dt="2023-11-29T02:15:29.178" v="39"/>
          <ac:spMkLst>
            <pc:docMk/>
            <pc:sldMk cId="852752492" sldId="259"/>
            <ac:spMk id="2" creationId="{155EC68F-6BB1-4113-F91F-20A6F5FFEB01}"/>
          </ac:spMkLst>
        </pc:spChg>
        <pc:spChg chg="mod ord">
          <ac:chgData name="Zwiener, Spencer R." userId="S::zwie4498@stthomas.edu::16e92501-3286-406f-8da6-35f9dc470982" providerId="AD" clId="Web-{EB7AD710-00D7-502C-56EF-21B0FBD5943C}" dt="2023-11-29T02:15:29.178" v="39"/>
          <ac:spMkLst>
            <pc:docMk/>
            <pc:sldMk cId="852752492" sldId="259"/>
            <ac:spMk id="3" creationId="{DBA86D49-745E-B5EA-8980-A3274B63B79E}"/>
          </ac:spMkLst>
        </pc:spChg>
      </pc:sldChg>
      <pc:sldChg chg="modSp mod modClrScheme chgLayout">
        <pc:chgData name="Zwiener, Spencer R." userId="S::zwie4498@stthomas.edu::16e92501-3286-406f-8da6-35f9dc470982" providerId="AD" clId="Web-{EB7AD710-00D7-502C-56EF-21B0FBD5943C}" dt="2023-11-29T02:15:29.178" v="39"/>
        <pc:sldMkLst>
          <pc:docMk/>
          <pc:sldMk cId="3291562414" sldId="260"/>
        </pc:sldMkLst>
        <pc:spChg chg="mod ord">
          <ac:chgData name="Zwiener, Spencer R." userId="S::zwie4498@stthomas.edu::16e92501-3286-406f-8da6-35f9dc470982" providerId="AD" clId="Web-{EB7AD710-00D7-502C-56EF-21B0FBD5943C}" dt="2023-11-29T02:15:29.178" v="39"/>
          <ac:spMkLst>
            <pc:docMk/>
            <pc:sldMk cId="3291562414" sldId="260"/>
            <ac:spMk id="2" creationId="{77C6444E-E4C9-ADD6-3072-E03AB209C5C0}"/>
          </ac:spMkLst>
        </pc:spChg>
        <pc:spChg chg="mod ord">
          <ac:chgData name="Zwiener, Spencer R." userId="S::zwie4498@stthomas.edu::16e92501-3286-406f-8da6-35f9dc470982" providerId="AD" clId="Web-{EB7AD710-00D7-502C-56EF-21B0FBD5943C}" dt="2023-11-29T02:15:29.178" v="39"/>
          <ac:spMkLst>
            <pc:docMk/>
            <pc:sldMk cId="3291562414" sldId="260"/>
            <ac:spMk id="3" creationId="{84724EEE-5B1F-ED17-5DCA-8F0E9867CA0A}"/>
          </ac:spMkLst>
        </pc:spChg>
      </pc:sldChg>
      <pc:sldChg chg="modSp mod modClrScheme chgLayout">
        <pc:chgData name="Zwiener, Spencer R." userId="S::zwie4498@stthomas.edu::16e92501-3286-406f-8da6-35f9dc470982" providerId="AD" clId="Web-{EB7AD710-00D7-502C-56EF-21B0FBD5943C}" dt="2023-11-29T02:15:29.178" v="39"/>
        <pc:sldMkLst>
          <pc:docMk/>
          <pc:sldMk cId="2667553776" sldId="261"/>
        </pc:sldMkLst>
        <pc:spChg chg="mod ord">
          <ac:chgData name="Zwiener, Spencer R." userId="S::zwie4498@stthomas.edu::16e92501-3286-406f-8da6-35f9dc470982" providerId="AD" clId="Web-{EB7AD710-00D7-502C-56EF-21B0FBD5943C}" dt="2023-11-29T02:15:29.178" v="39"/>
          <ac:spMkLst>
            <pc:docMk/>
            <pc:sldMk cId="2667553776" sldId="261"/>
            <ac:spMk id="2" creationId="{21E17019-FD90-2347-4F44-E8D7E7CF70DC}"/>
          </ac:spMkLst>
        </pc:spChg>
        <pc:spChg chg="mod ord">
          <ac:chgData name="Zwiener, Spencer R." userId="S::zwie4498@stthomas.edu::16e92501-3286-406f-8da6-35f9dc470982" providerId="AD" clId="Web-{EB7AD710-00D7-502C-56EF-21B0FBD5943C}" dt="2023-11-29T02:15:29.178" v="39"/>
          <ac:spMkLst>
            <pc:docMk/>
            <pc:sldMk cId="2667553776" sldId="261"/>
            <ac:spMk id="3" creationId="{39D52814-F065-C96D-96BD-92E3FD1253BB}"/>
          </ac:spMkLst>
        </pc:spChg>
      </pc:sldChg>
      <pc:sldChg chg="modSp mod modClrScheme chgLayout">
        <pc:chgData name="Zwiener, Spencer R." userId="S::zwie4498@stthomas.edu::16e92501-3286-406f-8da6-35f9dc470982" providerId="AD" clId="Web-{EB7AD710-00D7-502C-56EF-21B0FBD5943C}" dt="2023-11-29T02:15:29.178" v="39"/>
        <pc:sldMkLst>
          <pc:docMk/>
          <pc:sldMk cId="1520242007" sldId="262"/>
        </pc:sldMkLst>
        <pc:spChg chg="mod ord">
          <ac:chgData name="Zwiener, Spencer R." userId="S::zwie4498@stthomas.edu::16e92501-3286-406f-8da6-35f9dc470982" providerId="AD" clId="Web-{EB7AD710-00D7-502C-56EF-21B0FBD5943C}" dt="2023-11-29T02:15:29.178" v="39"/>
          <ac:spMkLst>
            <pc:docMk/>
            <pc:sldMk cId="1520242007" sldId="262"/>
            <ac:spMk id="2" creationId="{84878D41-7A8E-9C6B-B137-D52D5F5DC9E9}"/>
          </ac:spMkLst>
        </pc:spChg>
        <pc:spChg chg="mod ord">
          <ac:chgData name="Zwiener, Spencer R." userId="S::zwie4498@stthomas.edu::16e92501-3286-406f-8da6-35f9dc470982" providerId="AD" clId="Web-{EB7AD710-00D7-502C-56EF-21B0FBD5943C}" dt="2023-11-29T02:15:29.178" v="39"/>
          <ac:spMkLst>
            <pc:docMk/>
            <pc:sldMk cId="1520242007" sldId="262"/>
            <ac:spMk id="3" creationId="{B02D20D4-D562-1987-2764-D1DAA09875C0}"/>
          </ac:spMkLst>
        </pc:spChg>
      </pc:sldChg>
      <pc:sldChg chg="modSp mod modClrScheme chgLayout">
        <pc:chgData name="Zwiener, Spencer R." userId="S::zwie4498@stthomas.edu::16e92501-3286-406f-8da6-35f9dc470982" providerId="AD" clId="Web-{EB7AD710-00D7-502C-56EF-21B0FBD5943C}" dt="2023-11-29T02:15:29.178" v="39"/>
        <pc:sldMkLst>
          <pc:docMk/>
          <pc:sldMk cId="3195352122" sldId="263"/>
        </pc:sldMkLst>
        <pc:spChg chg="mod ord">
          <ac:chgData name="Zwiener, Spencer R." userId="S::zwie4498@stthomas.edu::16e92501-3286-406f-8da6-35f9dc470982" providerId="AD" clId="Web-{EB7AD710-00D7-502C-56EF-21B0FBD5943C}" dt="2023-11-29T02:15:29.178" v="39"/>
          <ac:spMkLst>
            <pc:docMk/>
            <pc:sldMk cId="3195352122" sldId="263"/>
            <ac:spMk id="2" creationId="{B527C3F1-50B1-9BDE-63E9-196BEFA59C3E}"/>
          </ac:spMkLst>
        </pc:spChg>
        <pc:spChg chg="mod ord">
          <ac:chgData name="Zwiener, Spencer R." userId="S::zwie4498@stthomas.edu::16e92501-3286-406f-8da6-35f9dc470982" providerId="AD" clId="Web-{EB7AD710-00D7-502C-56EF-21B0FBD5943C}" dt="2023-11-29T02:15:29.178" v="39"/>
          <ac:spMkLst>
            <pc:docMk/>
            <pc:sldMk cId="3195352122" sldId="263"/>
            <ac:spMk id="3" creationId="{4B7C1881-F4A8-2DBB-FF54-C7568C033A7F}"/>
          </ac:spMkLst>
        </pc:spChg>
      </pc:sldChg>
      <pc:sldChg chg="modSp mod modClrScheme chgLayout">
        <pc:chgData name="Zwiener, Spencer R." userId="S::zwie4498@stthomas.edu::16e92501-3286-406f-8da6-35f9dc470982" providerId="AD" clId="Web-{EB7AD710-00D7-502C-56EF-21B0FBD5943C}" dt="2023-11-29T02:15:29.178" v="39"/>
        <pc:sldMkLst>
          <pc:docMk/>
          <pc:sldMk cId="1429366725" sldId="264"/>
        </pc:sldMkLst>
        <pc:spChg chg="mod ord">
          <ac:chgData name="Zwiener, Spencer R." userId="S::zwie4498@stthomas.edu::16e92501-3286-406f-8da6-35f9dc470982" providerId="AD" clId="Web-{EB7AD710-00D7-502C-56EF-21B0FBD5943C}" dt="2023-11-29T02:15:29.178" v="39"/>
          <ac:spMkLst>
            <pc:docMk/>
            <pc:sldMk cId="1429366725" sldId="264"/>
            <ac:spMk id="2" creationId="{5159E806-4950-D67A-A723-FE7983E2EDAF}"/>
          </ac:spMkLst>
        </pc:spChg>
      </pc:sldChg>
      <pc:sldMasterChg chg="del delSldLayout">
        <pc:chgData name="Zwiener, Spencer R." userId="S::zwie4498@stthomas.edu::16e92501-3286-406f-8da6-35f9dc470982" providerId="AD" clId="Web-{EB7AD710-00D7-502C-56EF-21B0FBD5943C}" dt="2023-11-29T02:15:05.975" v="38"/>
        <pc:sldMasterMkLst>
          <pc:docMk/>
          <pc:sldMasterMk cId="2460954070" sldId="2147483660"/>
        </pc:sldMasterMkLst>
        <pc:sldLayoutChg chg="del">
          <pc:chgData name="Zwiener, Spencer R." userId="S::zwie4498@stthomas.edu::16e92501-3286-406f-8da6-35f9dc470982" providerId="AD" clId="Web-{EB7AD710-00D7-502C-56EF-21B0FBD5943C}" dt="2023-11-29T02:15:05.975" v="38"/>
          <pc:sldLayoutMkLst>
            <pc:docMk/>
            <pc:sldMasterMk cId="2460954070" sldId="2147483660"/>
            <pc:sldLayoutMk cId="2385387890" sldId="2147483661"/>
          </pc:sldLayoutMkLst>
        </pc:sldLayoutChg>
        <pc:sldLayoutChg chg="del">
          <pc:chgData name="Zwiener, Spencer R." userId="S::zwie4498@stthomas.edu::16e92501-3286-406f-8da6-35f9dc470982" providerId="AD" clId="Web-{EB7AD710-00D7-502C-56EF-21B0FBD5943C}" dt="2023-11-29T02:15:05.975" v="38"/>
          <pc:sldLayoutMkLst>
            <pc:docMk/>
            <pc:sldMasterMk cId="2460954070" sldId="2147483660"/>
            <pc:sldLayoutMk cId="949138452" sldId="2147483662"/>
          </pc:sldLayoutMkLst>
        </pc:sldLayoutChg>
        <pc:sldLayoutChg chg="del">
          <pc:chgData name="Zwiener, Spencer R." userId="S::zwie4498@stthomas.edu::16e92501-3286-406f-8da6-35f9dc470982" providerId="AD" clId="Web-{EB7AD710-00D7-502C-56EF-21B0FBD5943C}" dt="2023-11-29T02:15:05.975" v="38"/>
          <pc:sldLayoutMkLst>
            <pc:docMk/>
            <pc:sldMasterMk cId="2460954070" sldId="2147483660"/>
            <pc:sldLayoutMk cId="2591524520" sldId="2147483663"/>
          </pc:sldLayoutMkLst>
        </pc:sldLayoutChg>
        <pc:sldLayoutChg chg="del">
          <pc:chgData name="Zwiener, Spencer R." userId="S::zwie4498@stthomas.edu::16e92501-3286-406f-8da6-35f9dc470982" providerId="AD" clId="Web-{EB7AD710-00D7-502C-56EF-21B0FBD5943C}" dt="2023-11-29T02:15:05.975" v="38"/>
          <pc:sldLayoutMkLst>
            <pc:docMk/>
            <pc:sldMasterMk cId="2460954070" sldId="2147483660"/>
            <pc:sldLayoutMk cId="1203092039" sldId="2147483664"/>
          </pc:sldLayoutMkLst>
        </pc:sldLayoutChg>
        <pc:sldLayoutChg chg="del">
          <pc:chgData name="Zwiener, Spencer R." userId="S::zwie4498@stthomas.edu::16e92501-3286-406f-8da6-35f9dc470982" providerId="AD" clId="Web-{EB7AD710-00D7-502C-56EF-21B0FBD5943C}" dt="2023-11-29T02:15:05.975" v="38"/>
          <pc:sldLayoutMkLst>
            <pc:docMk/>
            <pc:sldMasterMk cId="2460954070" sldId="2147483660"/>
            <pc:sldLayoutMk cId="3733172339" sldId="2147483665"/>
          </pc:sldLayoutMkLst>
        </pc:sldLayoutChg>
        <pc:sldLayoutChg chg="del">
          <pc:chgData name="Zwiener, Spencer R." userId="S::zwie4498@stthomas.edu::16e92501-3286-406f-8da6-35f9dc470982" providerId="AD" clId="Web-{EB7AD710-00D7-502C-56EF-21B0FBD5943C}" dt="2023-11-29T02:15:05.975" v="38"/>
          <pc:sldLayoutMkLst>
            <pc:docMk/>
            <pc:sldMasterMk cId="2460954070" sldId="2147483660"/>
            <pc:sldLayoutMk cId="3210312558" sldId="2147483666"/>
          </pc:sldLayoutMkLst>
        </pc:sldLayoutChg>
        <pc:sldLayoutChg chg="del">
          <pc:chgData name="Zwiener, Spencer R." userId="S::zwie4498@stthomas.edu::16e92501-3286-406f-8da6-35f9dc470982" providerId="AD" clId="Web-{EB7AD710-00D7-502C-56EF-21B0FBD5943C}" dt="2023-11-29T02:15:05.975" v="38"/>
          <pc:sldLayoutMkLst>
            <pc:docMk/>
            <pc:sldMasterMk cId="2460954070" sldId="2147483660"/>
            <pc:sldLayoutMk cId="3146388984" sldId="2147483667"/>
          </pc:sldLayoutMkLst>
        </pc:sldLayoutChg>
        <pc:sldLayoutChg chg="del">
          <pc:chgData name="Zwiener, Spencer R." userId="S::zwie4498@stthomas.edu::16e92501-3286-406f-8da6-35f9dc470982" providerId="AD" clId="Web-{EB7AD710-00D7-502C-56EF-21B0FBD5943C}" dt="2023-11-29T02:15:05.975" v="38"/>
          <pc:sldLayoutMkLst>
            <pc:docMk/>
            <pc:sldMasterMk cId="2460954070" sldId="2147483660"/>
            <pc:sldLayoutMk cId="3171841454" sldId="2147483668"/>
          </pc:sldLayoutMkLst>
        </pc:sldLayoutChg>
        <pc:sldLayoutChg chg="del">
          <pc:chgData name="Zwiener, Spencer R." userId="S::zwie4498@stthomas.edu::16e92501-3286-406f-8da6-35f9dc470982" providerId="AD" clId="Web-{EB7AD710-00D7-502C-56EF-21B0FBD5943C}" dt="2023-11-29T02:15:05.975" v="38"/>
          <pc:sldLayoutMkLst>
            <pc:docMk/>
            <pc:sldMasterMk cId="2460954070" sldId="2147483660"/>
            <pc:sldLayoutMk cId="1718958274" sldId="2147483669"/>
          </pc:sldLayoutMkLst>
        </pc:sldLayoutChg>
        <pc:sldLayoutChg chg="del">
          <pc:chgData name="Zwiener, Spencer R." userId="S::zwie4498@stthomas.edu::16e92501-3286-406f-8da6-35f9dc470982" providerId="AD" clId="Web-{EB7AD710-00D7-502C-56EF-21B0FBD5943C}" dt="2023-11-29T02:15:05.975" v="38"/>
          <pc:sldLayoutMkLst>
            <pc:docMk/>
            <pc:sldMasterMk cId="2460954070" sldId="2147483660"/>
            <pc:sldLayoutMk cId="2202905451" sldId="2147483670"/>
          </pc:sldLayoutMkLst>
        </pc:sldLayoutChg>
        <pc:sldLayoutChg chg="del">
          <pc:chgData name="Zwiener, Spencer R." userId="S::zwie4498@stthomas.edu::16e92501-3286-406f-8da6-35f9dc470982" providerId="AD" clId="Web-{EB7AD710-00D7-502C-56EF-21B0FBD5943C}" dt="2023-11-29T02:15:05.975" v="38"/>
          <pc:sldLayoutMkLst>
            <pc:docMk/>
            <pc:sldMasterMk cId="2460954070" sldId="2147483660"/>
            <pc:sldLayoutMk cId="3479445657" sldId="2147483671"/>
          </pc:sldLayoutMkLst>
        </pc:sldLayoutChg>
      </pc:sldMasterChg>
      <pc:sldMasterChg chg="add del addSldLayout delSldLayout modSldLayout">
        <pc:chgData name="Zwiener, Spencer R." userId="S::zwie4498@stthomas.edu::16e92501-3286-406f-8da6-35f9dc470982" providerId="AD" clId="Web-{EB7AD710-00D7-502C-56EF-21B0FBD5943C}" dt="2023-11-29T02:15:29.178" v="39"/>
        <pc:sldMasterMkLst>
          <pc:docMk/>
          <pc:sldMasterMk cId="4122474196" sldId="2147483672"/>
        </pc:sldMasterMkLst>
        <pc:sldLayoutChg chg="add del mod replId">
          <pc:chgData name="Zwiener, Spencer R." userId="S::zwie4498@stthomas.edu::16e92501-3286-406f-8da6-35f9dc470982" providerId="AD" clId="Web-{EB7AD710-00D7-502C-56EF-21B0FBD5943C}" dt="2023-11-29T02:15:29.178" v="39"/>
          <pc:sldLayoutMkLst>
            <pc:docMk/>
            <pc:sldMasterMk cId="4122474196" sldId="2147483672"/>
            <pc:sldLayoutMk cId="4036071307" sldId="2147483673"/>
          </pc:sldLayoutMkLst>
        </pc:sldLayoutChg>
        <pc:sldLayoutChg chg="add del mod replId">
          <pc:chgData name="Zwiener, Spencer R." userId="S::zwie4498@stthomas.edu::16e92501-3286-406f-8da6-35f9dc470982" providerId="AD" clId="Web-{EB7AD710-00D7-502C-56EF-21B0FBD5943C}" dt="2023-11-29T02:15:29.178" v="39"/>
          <pc:sldLayoutMkLst>
            <pc:docMk/>
            <pc:sldMasterMk cId="4122474196" sldId="2147483672"/>
            <pc:sldLayoutMk cId="929645721" sldId="2147483674"/>
          </pc:sldLayoutMkLst>
        </pc:sldLayoutChg>
        <pc:sldLayoutChg chg="add del mod replId">
          <pc:chgData name="Zwiener, Spencer R." userId="S::zwie4498@stthomas.edu::16e92501-3286-406f-8da6-35f9dc470982" providerId="AD" clId="Web-{EB7AD710-00D7-502C-56EF-21B0FBD5943C}" dt="2023-11-29T02:15:29.178" v="39"/>
          <pc:sldLayoutMkLst>
            <pc:docMk/>
            <pc:sldMasterMk cId="4122474196" sldId="2147483672"/>
            <pc:sldLayoutMk cId="376349111" sldId="2147483675"/>
          </pc:sldLayoutMkLst>
        </pc:sldLayoutChg>
        <pc:sldLayoutChg chg="add del mod replId">
          <pc:chgData name="Zwiener, Spencer R." userId="S::zwie4498@stthomas.edu::16e92501-3286-406f-8da6-35f9dc470982" providerId="AD" clId="Web-{EB7AD710-00D7-502C-56EF-21B0FBD5943C}" dt="2023-11-29T02:15:29.178" v="39"/>
          <pc:sldLayoutMkLst>
            <pc:docMk/>
            <pc:sldMasterMk cId="4122474196" sldId="2147483672"/>
            <pc:sldLayoutMk cId="374580341" sldId="2147483676"/>
          </pc:sldLayoutMkLst>
        </pc:sldLayoutChg>
        <pc:sldLayoutChg chg="add del mod replId">
          <pc:chgData name="Zwiener, Spencer R." userId="S::zwie4498@stthomas.edu::16e92501-3286-406f-8da6-35f9dc470982" providerId="AD" clId="Web-{EB7AD710-00D7-502C-56EF-21B0FBD5943C}" dt="2023-11-29T02:15:29.178" v="39"/>
          <pc:sldLayoutMkLst>
            <pc:docMk/>
            <pc:sldMasterMk cId="4122474196" sldId="2147483672"/>
            <pc:sldLayoutMk cId="1756381338" sldId="2147483677"/>
          </pc:sldLayoutMkLst>
        </pc:sldLayoutChg>
        <pc:sldLayoutChg chg="add del mod replId">
          <pc:chgData name="Zwiener, Spencer R." userId="S::zwie4498@stthomas.edu::16e92501-3286-406f-8da6-35f9dc470982" providerId="AD" clId="Web-{EB7AD710-00D7-502C-56EF-21B0FBD5943C}" dt="2023-11-29T02:15:29.178" v="39"/>
          <pc:sldLayoutMkLst>
            <pc:docMk/>
            <pc:sldMasterMk cId="4122474196" sldId="2147483672"/>
            <pc:sldLayoutMk cId="2552186093" sldId="2147483678"/>
          </pc:sldLayoutMkLst>
        </pc:sldLayoutChg>
        <pc:sldLayoutChg chg="add del mod replId">
          <pc:chgData name="Zwiener, Spencer R." userId="S::zwie4498@stthomas.edu::16e92501-3286-406f-8da6-35f9dc470982" providerId="AD" clId="Web-{EB7AD710-00D7-502C-56EF-21B0FBD5943C}" dt="2023-11-29T02:15:29.178" v="39"/>
          <pc:sldLayoutMkLst>
            <pc:docMk/>
            <pc:sldMasterMk cId="4122474196" sldId="2147483672"/>
            <pc:sldLayoutMk cId="1650307926" sldId="2147483679"/>
          </pc:sldLayoutMkLst>
        </pc:sldLayoutChg>
        <pc:sldLayoutChg chg="add del mod replId">
          <pc:chgData name="Zwiener, Spencer R." userId="S::zwie4498@stthomas.edu::16e92501-3286-406f-8da6-35f9dc470982" providerId="AD" clId="Web-{EB7AD710-00D7-502C-56EF-21B0FBD5943C}" dt="2023-11-29T02:15:29.178" v="39"/>
          <pc:sldLayoutMkLst>
            <pc:docMk/>
            <pc:sldMasterMk cId="4122474196" sldId="2147483672"/>
            <pc:sldLayoutMk cId="654332252" sldId="2147483680"/>
          </pc:sldLayoutMkLst>
        </pc:sldLayoutChg>
        <pc:sldLayoutChg chg="add del mod replId">
          <pc:chgData name="Zwiener, Spencer R." userId="S::zwie4498@stthomas.edu::16e92501-3286-406f-8da6-35f9dc470982" providerId="AD" clId="Web-{EB7AD710-00D7-502C-56EF-21B0FBD5943C}" dt="2023-11-29T02:15:29.178" v="39"/>
          <pc:sldLayoutMkLst>
            <pc:docMk/>
            <pc:sldMasterMk cId="4122474196" sldId="2147483672"/>
            <pc:sldLayoutMk cId="1742064711" sldId="2147483681"/>
          </pc:sldLayoutMkLst>
        </pc:sldLayoutChg>
        <pc:sldLayoutChg chg="add del mod replId">
          <pc:chgData name="Zwiener, Spencer R." userId="S::zwie4498@stthomas.edu::16e92501-3286-406f-8da6-35f9dc470982" providerId="AD" clId="Web-{EB7AD710-00D7-502C-56EF-21B0FBD5943C}" dt="2023-11-29T02:15:29.178" v="39"/>
          <pc:sldLayoutMkLst>
            <pc:docMk/>
            <pc:sldMasterMk cId="4122474196" sldId="2147483672"/>
            <pc:sldLayoutMk cId="2439262668" sldId="2147483682"/>
          </pc:sldLayoutMkLst>
        </pc:sldLayoutChg>
        <pc:sldLayoutChg chg="add del mod replId">
          <pc:chgData name="Zwiener, Spencer R." userId="S::zwie4498@stthomas.edu::16e92501-3286-406f-8da6-35f9dc470982" providerId="AD" clId="Web-{EB7AD710-00D7-502C-56EF-21B0FBD5943C}" dt="2023-11-29T02:15:29.178" v="39"/>
          <pc:sldLayoutMkLst>
            <pc:docMk/>
            <pc:sldMasterMk cId="4122474196" sldId="2147483672"/>
            <pc:sldLayoutMk cId="835183224" sldId="2147483683"/>
          </pc:sldLayoutMkLst>
        </pc:sldLayoutChg>
      </pc:sldMasterChg>
      <pc:sldMasterChg chg="add addSldLayout modSldLayout">
        <pc:chgData name="Zwiener, Spencer R." userId="S::zwie4498@stthomas.edu::16e92501-3286-406f-8da6-35f9dc470982" providerId="AD" clId="Web-{EB7AD710-00D7-502C-56EF-21B0FBD5943C}" dt="2023-11-29T02:15:29.178" v="39"/>
        <pc:sldMasterMkLst>
          <pc:docMk/>
          <pc:sldMasterMk cId="3465363705" sldId="2147483684"/>
        </pc:sldMasterMkLst>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2181608061" sldId="2147483685"/>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564635247" sldId="2147483686"/>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3144736549" sldId="2147483687"/>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2209954038" sldId="2147483688"/>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2277012971" sldId="2147483689"/>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939078727" sldId="2147483690"/>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2227373872" sldId="2147483691"/>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2862748903" sldId="2147483692"/>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1588738574" sldId="2147483693"/>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705525139" sldId="2147483694"/>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3421575017" sldId="2147483695"/>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709026455" sldId="2147483696"/>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1497710564" sldId="2147483697"/>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4120176374" sldId="2147483698"/>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3856123781" sldId="2147483699"/>
          </pc:sldLayoutMkLst>
        </pc:sldLayoutChg>
        <pc:sldLayoutChg chg="add mod replId">
          <pc:chgData name="Zwiener, Spencer R." userId="S::zwie4498@stthomas.edu::16e92501-3286-406f-8da6-35f9dc470982" providerId="AD" clId="Web-{EB7AD710-00D7-502C-56EF-21B0FBD5943C}" dt="2023-11-29T02:15:29.178" v="39"/>
          <pc:sldLayoutMkLst>
            <pc:docMk/>
            <pc:sldMasterMk cId="3465363705" sldId="2147483684"/>
            <pc:sldLayoutMk cId="3638392985" sldId="2147483700"/>
          </pc:sldLayoutMkLst>
        </pc:sldLayoutChg>
      </pc:sldMasterChg>
    </pc:docChg>
  </pc:docChgLst>
  <pc:docChgLst>
    <pc:chgData name="Zwiener, Spencer R." userId="S::zwie4498@stthomas.edu::16e92501-3286-406f-8da6-35f9dc470982" providerId="AD" clId="Web-{9E32A921-3F7C-529A-FBA9-569E28F2554C}"/>
    <pc:docChg chg="addSld delSld modSld sldOrd">
      <pc:chgData name="Zwiener, Spencer R." userId="S::zwie4498@stthomas.edu::16e92501-3286-406f-8da6-35f9dc470982" providerId="AD" clId="Web-{9E32A921-3F7C-529A-FBA9-569E28F2554C}" dt="2023-12-03T22:30:45.191" v="381" actId="20577"/>
      <pc:docMkLst>
        <pc:docMk/>
      </pc:docMkLst>
      <pc:sldChg chg="del">
        <pc:chgData name="Zwiener, Spencer R." userId="S::zwie4498@stthomas.edu::16e92501-3286-406f-8da6-35f9dc470982" providerId="AD" clId="Web-{9E32A921-3F7C-529A-FBA9-569E28F2554C}" dt="2023-12-03T22:07:55.647" v="12"/>
        <pc:sldMkLst>
          <pc:docMk/>
          <pc:sldMk cId="3902817397" sldId="258"/>
        </pc:sldMkLst>
      </pc:sldChg>
      <pc:sldChg chg="del">
        <pc:chgData name="Zwiener, Spencer R." userId="S::zwie4498@stthomas.edu::16e92501-3286-406f-8da6-35f9dc470982" providerId="AD" clId="Web-{9E32A921-3F7C-529A-FBA9-569E28F2554C}" dt="2023-12-03T22:22:12.206" v="199"/>
        <pc:sldMkLst>
          <pc:docMk/>
          <pc:sldMk cId="852752492" sldId="259"/>
        </pc:sldMkLst>
      </pc:sldChg>
      <pc:sldChg chg="ord">
        <pc:chgData name="Zwiener, Spencer R." userId="S::zwie4498@stthomas.edu::16e92501-3286-406f-8da6-35f9dc470982" providerId="AD" clId="Web-{9E32A921-3F7C-529A-FBA9-569E28F2554C}" dt="2023-12-03T22:30:21.971" v="373"/>
        <pc:sldMkLst>
          <pc:docMk/>
          <pc:sldMk cId="2667553776" sldId="261"/>
        </pc:sldMkLst>
      </pc:sldChg>
      <pc:sldChg chg="modSp ord">
        <pc:chgData name="Zwiener, Spencer R." userId="S::zwie4498@stthomas.edu::16e92501-3286-406f-8da6-35f9dc470982" providerId="AD" clId="Web-{9E32A921-3F7C-529A-FBA9-569E28F2554C}" dt="2023-12-03T22:30:45.191" v="381" actId="20577"/>
        <pc:sldMkLst>
          <pc:docMk/>
          <pc:sldMk cId="1520242007" sldId="262"/>
        </pc:sldMkLst>
        <pc:spChg chg="mod">
          <ac:chgData name="Zwiener, Spencer R." userId="S::zwie4498@stthomas.edu::16e92501-3286-406f-8da6-35f9dc470982" providerId="AD" clId="Web-{9E32A921-3F7C-529A-FBA9-569E28F2554C}" dt="2023-12-03T22:30:45.191" v="381" actId="20577"/>
          <ac:spMkLst>
            <pc:docMk/>
            <pc:sldMk cId="1520242007" sldId="262"/>
            <ac:spMk id="3" creationId="{B02D20D4-D562-1987-2764-D1DAA09875C0}"/>
          </ac:spMkLst>
        </pc:spChg>
        <pc:picChg chg="mod">
          <ac:chgData name="Zwiener, Spencer R." userId="S::zwie4498@stthomas.edu::16e92501-3286-406f-8da6-35f9dc470982" providerId="AD" clId="Web-{9E32A921-3F7C-529A-FBA9-569E28F2554C}" dt="2023-12-03T22:26:31.808" v="298" actId="1076"/>
          <ac:picMkLst>
            <pc:docMk/>
            <pc:sldMk cId="1520242007" sldId="262"/>
            <ac:picMk id="4" creationId="{1B7F4905-FD19-B49E-10E6-3A8B9DB3A621}"/>
          </ac:picMkLst>
        </pc:picChg>
      </pc:sldChg>
      <pc:sldChg chg="modSp">
        <pc:chgData name="Zwiener, Spencer R." userId="S::zwie4498@stthomas.edu::16e92501-3286-406f-8da6-35f9dc470982" providerId="AD" clId="Web-{9E32A921-3F7C-529A-FBA9-569E28F2554C}" dt="2023-12-03T22:18:43.621" v="158" actId="20577"/>
        <pc:sldMkLst>
          <pc:docMk/>
          <pc:sldMk cId="1922380963" sldId="269"/>
        </pc:sldMkLst>
        <pc:spChg chg="mod">
          <ac:chgData name="Zwiener, Spencer R." userId="S::zwie4498@stthomas.edu::16e92501-3286-406f-8da6-35f9dc470982" providerId="AD" clId="Web-{9E32A921-3F7C-529A-FBA9-569E28F2554C}" dt="2023-12-03T22:18:43.621" v="158" actId="20577"/>
          <ac:spMkLst>
            <pc:docMk/>
            <pc:sldMk cId="1922380963" sldId="269"/>
            <ac:spMk id="7" creationId="{9D741086-9780-ED68-E62C-5F9CF08A82E1}"/>
          </ac:spMkLst>
        </pc:spChg>
      </pc:sldChg>
      <pc:sldChg chg="addSp delSp modSp addCm">
        <pc:chgData name="Zwiener, Spencer R." userId="S::zwie4498@stthomas.edu::16e92501-3286-406f-8da6-35f9dc470982" providerId="AD" clId="Web-{9E32A921-3F7C-529A-FBA9-569E28F2554C}" dt="2023-12-03T22:21:51.502" v="198"/>
        <pc:sldMkLst>
          <pc:docMk/>
          <pc:sldMk cId="1894514463" sldId="270"/>
        </pc:sldMkLst>
        <pc:spChg chg="add mod">
          <ac:chgData name="Zwiener, Spencer R." userId="S::zwie4498@stthomas.edu::16e92501-3286-406f-8da6-35f9dc470982" providerId="AD" clId="Web-{9E32A921-3F7C-529A-FBA9-569E28F2554C}" dt="2023-12-03T22:14:42.285" v="91"/>
          <ac:spMkLst>
            <pc:docMk/>
            <pc:sldMk cId="1894514463" sldId="270"/>
            <ac:spMk id="3" creationId="{53C8A236-502B-CA78-49DE-E7DD034BD3DE}"/>
          </ac:spMkLst>
        </pc:spChg>
        <pc:spChg chg="add del mod">
          <ac:chgData name="Zwiener, Spencer R." userId="S::zwie4498@stthomas.edu::16e92501-3286-406f-8da6-35f9dc470982" providerId="AD" clId="Web-{9E32A921-3F7C-529A-FBA9-569E28F2554C}" dt="2023-12-03T22:10:58.606" v="36"/>
          <ac:spMkLst>
            <pc:docMk/>
            <pc:sldMk cId="1894514463" sldId="270"/>
            <ac:spMk id="4" creationId="{871443EF-DED2-C9CF-A6CE-1599DCF7647D}"/>
          </ac:spMkLst>
        </pc:spChg>
        <pc:spChg chg="add mod">
          <ac:chgData name="Zwiener, Spencer R." userId="S::zwie4498@stthomas.edu::16e92501-3286-406f-8da6-35f9dc470982" providerId="AD" clId="Web-{9E32A921-3F7C-529A-FBA9-569E28F2554C}" dt="2023-12-03T22:14:31.300" v="90" actId="1076"/>
          <ac:spMkLst>
            <pc:docMk/>
            <pc:sldMk cId="1894514463" sldId="270"/>
            <ac:spMk id="5" creationId="{6926B53F-3BB9-E58D-DF50-FDDC940C6BA4}"/>
          </ac:spMkLst>
        </pc:spChg>
        <pc:spChg chg="add del mod">
          <ac:chgData name="Zwiener, Spencer R." userId="S::zwie4498@stthomas.edu::16e92501-3286-406f-8da6-35f9dc470982" providerId="AD" clId="Web-{9E32A921-3F7C-529A-FBA9-569E28F2554C}" dt="2023-12-03T22:12:20.796" v="50"/>
          <ac:spMkLst>
            <pc:docMk/>
            <pc:sldMk cId="1894514463" sldId="270"/>
            <ac:spMk id="8" creationId="{4B701526-D9DF-6D13-F735-D1D75535FEB8}"/>
          </ac:spMkLst>
        </pc:spChg>
        <pc:spChg chg="add del mod">
          <ac:chgData name="Zwiener, Spencer R." userId="S::zwie4498@stthomas.edu::16e92501-3286-406f-8da6-35f9dc470982" providerId="AD" clId="Web-{9E32A921-3F7C-529A-FBA9-569E28F2554C}" dt="2023-12-03T22:14:16.987" v="86"/>
          <ac:spMkLst>
            <pc:docMk/>
            <pc:sldMk cId="1894514463" sldId="270"/>
            <ac:spMk id="9" creationId="{A59F6787-DF89-DCDD-3DA4-B574363C40A0}"/>
          </ac:spMkLst>
        </pc:spChg>
      </pc:sldChg>
      <pc:sldChg chg="addSp">
        <pc:chgData name="Zwiener, Spencer R." userId="S::zwie4498@stthomas.edu::16e92501-3286-406f-8da6-35f9dc470982" providerId="AD" clId="Web-{9E32A921-3F7C-529A-FBA9-569E28F2554C}" dt="2023-12-03T22:15:02.317" v="93"/>
        <pc:sldMkLst>
          <pc:docMk/>
          <pc:sldMk cId="465359584" sldId="272"/>
        </pc:sldMkLst>
        <pc:spChg chg="add">
          <ac:chgData name="Zwiener, Spencer R." userId="S::zwie4498@stthomas.edu::16e92501-3286-406f-8da6-35f9dc470982" providerId="AD" clId="Web-{9E32A921-3F7C-529A-FBA9-569E28F2554C}" dt="2023-12-03T22:15:02.301" v="92"/>
          <ac:spMkLst>
            <pc:docMk/>
            <pc:sldMk cId="465359584" sldId="272"/>
            <ac:spMk id="7" creationId="{A720C5AF-9759-8F13-5326-ECD9604BCC57}"/>
          </ac:spMkLst>
        </pc:spChg>
        <pc:spChg chg="add">
          <ac:chgData name="Zwiener, Spencer R." userId="S::zwie4498@stthomas.edu::16e92501-3286-406f-8da6-35f9dc470982" providerId="AD" clId="Web-{9E32A921-3F7C-529A-FBA9-569E28F2554C}" dt="2023-12-03T22:15:02.317" v="93"/>
          <ac:spMkLst>
            <pc:docMk/>
            <pc:sldMk cId="465359584" sldId="272"/>
            <ac:spMk id="12" creationId="{B9571E64-9BE9-4B6E-60EF-31E5F1152D0C}"/>
          </ac:spMkLst>
        </pc:spChg>
      </pc:sldChg>
      <pc:sldChg chg="add ord replId">
        <pc:chgData name="Zwiener, Spencer R." userId="S::zwie4498@stthomas.edu::16e92501-3286-406f-8da6-35f9dc470982" providerId="AD" clId="Web-{9E32A921-3F7C-529A-FBA9-569E28F2554C}" dt="2023-12-03T22:07:08.645" v="1"/>
        <pc:sldMkLst>
          <pc:docMk/>
          <pc:sldMk cId="946246335" sldId="273"/>
        </pc:sldMkLst>
      </pc:sldChg>
      <pc:sldChg chg="delSp modSp new del">
        <pc:chgData name="Zwiener, Spencer R." userId="S::zwie4498@stthomas.edu::16e92501-3286-406f-8da6-35f9dc470982" providerId="AD" clId="Web-{9E32A921-3F7C-529A-FBA9-569E28F2554C}" dt="2023-12-03T22:07:38.553" v="9"/>
        <pc:sldMkLst>
          <pc:docMk/>
          <pc:sldMk cId="3809310008" sldId="274"/>
        </pc:sldMkLst>
        <pc:spChg chg="mod">
          <ac:chgData name="Zwiener, Spencer R." userId="S::zwie4498@stthomas.edu::16e92501-3286-406f-8da6-35f9dc470982" providerId="AD" clId="Web-{9E32A921-3F7C-529A-FBA9-569E28F2554C}" dt="2023-12-03T22:07:35.506" v="8" actId="1076"/>
          <ac:spMkLst>
            <pc:docMk/>
            <pc:sldMk cId="3809310008" sldId="274"/>
            <ac:spMk id="2" creationId="{4F87C271-5F56-42A8-6F3D-75308019212F}"/>
          </ac:spMkLst>
        </pc:spChg>
        <pc:spChg chg="del">
          <ac:chgData name="Zwiener, Spencer R." userId="S::zwie4498@stthomas.edu::16e92501-3286-406f-8da6-35f9dc470982" providerId="AD" clId="Web-{9E32A921-3F7C-529A-FBA9-569E28F2554C}" dt="2023-12-03T22:07:31.474" v="7"/>
          <ac:spMkLst>
            <pc:docMk/>
            <pc:sldMk cId="3809310008" sldId="274"/>
            <ac:spMk id="3" creationId="{2728E3CA-5063-6ABA-ECA4-E33C28536345}"/>
          </ac:spMkLst>
        </pc:spChg>
      </pc:sldChg>
      <pc:sldChg chg="modSp add replId">
        <pc:chgData name="Zwiener, Spencer R." userId="S::zwie4498@stthomas.edu::16e92501-3286-406f-8da6-35f9dc470982" providerId="AD" clId="Web-{9E32A921-3F7C-529A-FBA9-569E28F2554C}" dt="2023-12-03T22:07:46.209" v="11" actId="20577"/>
        <pc:sldMkLst>
          <pc:docMk/>
          <pc:sldMk cId="4244990589" sldId="274"/>
        </pc:sldMkLst>
        <pc:spChg chg="mod">
          <ac:chgData name="Zwiener, Spencer R." userId="S::zwie4498@stthomas.edu::16e92501-3286-406f-8da6-35f9dc470982" providerId="AD" clId="Web-{9E32A921-3F7C-529A-FBA9-569E28F2554C}" dt="2023-12-03T22:07:46.209" v="11" actId="20577"/>
          <ac:spMkLst>
            <pc:docMk/>
            <pc:sldMk cId="4244990589" sldId="274"/>
            <ac:spMk id="2" creationId="{5159E806-4950-D67A-A723-FE7983E2EDAF}"/>
          </ac:spMkLst>
        </pc:spChg>
      </pc:sldChg>
      <pc:sldChg chg="modSp add ord replId">
        <pc:chgData name="Zwiener, Spencer R." userId="S::zwie4498@stthomas.edu::16e92501-3286-406f-8da6-35f9dc470982" providerId="AD" clId="Web-{9E32A921-3F7C-529A-FBA9-569E28F2554C}" dt="2023-12-03T22:09:39.416" v="27" actId="20577"/>
        <pc:sldMkLst>
          <pc:docMk/>
          <pc:sldMk cId="3099546656" sldId="275"/>
        </pc:sldMkLst>
        <pc:spChg chg="mod">
          <ac:chgData name="Zwiener, Spencer R." userId="S::zwie4498@stthomas.edu::16e92501-3286-406f-8da6-35f9dc470982" providerId="AD" clId="Web-{9E32A921-3F7C-529A-FBA9-569E28F2554C}" dt="2023-12-03T22:09:39.416" v="27" actId="20577"/>
          <ac:spMkLst>
            <pc:docMk/>
            <pc:sldMk cId="3099546656" sldId="275"/>
            <ac:spMk id="2" creationId="{5159E806-4950-D67A-A723-FE7983E2EDAF}"/>
          </ac:spMkLst>
        </pc:spChg>
      </pc:sldChg>
      <pc:sldChg chg="modSp add ord replId">
        <pc:chgData name="Zwiener, Spencer R." userId="S::zwie4498@stthomas.edu::16e92501-3286-406f-8da6-35f9dc470982" providerId="AD" clId="Web-{9E32A921-3F7C-529A-FBA9-569E28F2554C}" dt="2023-12-03T22:19:10.137" v="164" actId="20577"/>
        <pc:sldMkLst>
          <pc:docMk/>
          <pc:sldMk cId="2792948004" sldId="276"/>
        </pc:sldMkLst>
        <pc:spChg chg="mod">
          <ac:chgData name="Zwiener, Spencer R." userId="S::zwie4498@stthomas.edu::16e92501-3286-406f-8da6-35f9dc470982" providerId="AD" clId="Web-{9E32A921-3F7C-529A-FBA9-569E28F2554C}" dt="2023-12-03T22:19:10.137" v="164" actId="20577"/>
          <ac:spMkLst>
            <pc:docMk/>
            <pc:sldMk cId="2792948004" sldId="276"/>
            <ac:spMk id="2" creationId="{5159E806-4950-D67A-A723-FE7983E2EDAF}"/>
          </ac:spMkLst>
        </pc:spChg>
      </pc:sldChg>
      <pc:sldChg chg="modSp add ord replId">
        <pc:chgData name="Zwiener, Spencer R." userId="S::zwie4498@stthomas.edu::16e92501-3286-406f-8da6-35f9dc470982" providerId="AD" clId="Web-{9E32A921-3F7C-529A-FBA9-569E28F2554C}" dt="2023-12-03T22:28:21.592" v="365" actId="1076"/>
        <pc:sldMkLst>
          <pc:docMk/>
          <pc:sldMk cId="2329088663" sldId="277"/>
        </pc:sldMkLst>
        <pc:spChg chg="mod">
          <ac:chgData name="Zwiener, Spencer R." userId="S::zwie4498@stthomas.edu::16e92501-3286-406f-8da6-35f9dc470982" providerId="AD" clId="Web-{9E32A921-3F7C-529A-FBA9-569E28F2554C}" dt="2023-12-03T22:20:53.687" v="197" actId="20577"/>
          <ac:spMkLst>
            <pc:docMk/>
            <pc:sldMk cId="2329088663" sldId="277"/>
            <ac:spMk id="2" creationId="{155EC68F-6BB1-4113-F91F-20A6F5FFEB01}"/>
          </ac:spMkLst>
        </pc:spChg>
        <pc:spChg chg="mod">
          <ac:chgData name="Zwiener, Spencer R." userId="S::zwie4498@stthomas.edu::16e92501-3286-406f-8da6-35f9dc470982" providerId="AD" clId="Web-{9E32A921-3F7C-529A-FBA9-569E28F2554C}" dt="2023-12-03T22:28:11.248" v="363" actId="20577"/>
          <ac:spMkLst>
            <pc:docMk/>
            <pc:sldMk cId="2329088663" sldId="277"/>
            <ac:spMk id="3" creationId="{DBA86D49-745E-B5EA-8980-A3274B63B79E}"/>
          </ac:spMkLst>
        </pc:spChg>
        <pc:picChg chg="mod">
          <ac:chgData name="Zwiener, Spencer R." userId="S::zwie4498@stthomas.edu::16e92501-3286-406f-8da6-35f9dc470982" providerId="AD" clId="Web-{9E32A921-3F7C-529A-FBA9-569E28F2554C}" dt="2023-12-03T22:28:21.592" v="365" actId="1076"/>
          <ac:picMkLst>
            <pc:docMk/>
            <pc:sldMk cId="2329088663" sldId="277"/>
            <ac:picMk id="4" creationId="{60193F3F-FDBB-10E0-FDE9-B03610042199}"/>
          </ac:picMkLst>
        </pc:picChg>
      </pc:sldChg>
      <pc:sldChg chg="add del ord replId">
        <pc:chgData name="Zwiener, Spencer R." userId="S::zwie4498@stthomas.edu::16e92501-3286-406f-8da6-35f9dc470982" providerId="AD" clId="Web-{9E32A921-3F7C-529A-FBA9-569E28F2554C}" dt="2023-12-03T22:20:19.186" v="185"/>
        <pc:sldMkLst>
          <pc:docMk/>
          <pc:sldMk cId="3268512441" sldId="278"/>
        </pc:sldMkLst>
      </pc:sldChg>
      <pc:sldChg chg="modSp add ord replId">
        <pc:chgData name="Zwiener, Spencer R." userId="S::zwie4498@stthomas.edu::16e92501-3286-406f-8da6-35f9dc470982" providerId="AD" clId="Web-{9E32A921-3F7C-529A-FBA9-569E28F2554C}" dt="2023-12-03T22:19:57.107" v="184" actId="20577"/>
        <pc:sldMkLst>
          <pc:docMk/>
          <pc:sldMk cId="1225583676" sldId="279"/>
        </pc:sldMkLst>
        <pc:spChg chg="mod">
          <ac:chgData name="Zwiener, Spencer R." userId="S::zwie4498@stthomas.edu::16e92501-3286-406f-8da6-35f9dc470982" providerId="AD" clId="Web-{9E32A921-3F7C-529A-FBA9-569E28F2554C}" dt="2023-12-03T22:19:57.107" v="184" actId="20577"/>
          <ac:spMkLst>
            <pc:docMk/>
            <pc:sldMk cId="1225583676" sldId="279"/>
            <ac:spMk id="2" creationId="{5159E806-4950-D67A-A723-FE7983E2EDAF}"/>
          </ac:spMkLst>
        </pc:spChg>
      </pc:sldChg>
    </pc:docChg>
  </pc:docChgLst>
  <pc:docChgLst>
    <pc:chgData name="Witt, Abigail A." userId="S::witt7305@stthomas.edu::47358786-c423-4f4a-9c4d-4f1022ee9406" providerId="AD" clId="Web-{3C120B00-E1AA-4055-8154-9160585FB50F}"/>
    <pc:docChg chg="addSld modSld">
      <pc:chgData name="Witt, Abigail A." userId="S::witt7305@stthomas.edu::47358786-c423-4f4a-9c4d-4f1022ee9406" providerId="AD" clId="Web-{3C120B00-E1AA-4055-8154-9160585FB50F}" dt="2023-11-28T03:28:29.586" v="2450"/>
      <pc:docMkLst>
        <pc:docMk/>
      </pc:docMkLst>
      <pc:sldChg chg="modSp">
        <pc:chgData name="Witt, Abigail A." userId="S::witt7305@stthomas.edu::47358786-c423-4f4a-9c4d-4f1022ee9406" providerId="AD" clId="Web-{3C120B00-E1AA-4055-8154-9160585FB50F}" dt="2023-11-28T03:27:34.304" v="2444" actId="20577"/>
        <pc:sldMkLst>
          <pc:docMk/>
          <pc:sldMk cId="109857222" sldId="256"/>
        </pc:sldMkLst>
        <pc:spChg chg="mod">
          <ac:chgData name="Witt, Abigail A." userId="S::witt7305@stthomas.edu::47358786-c423-4f4a-9c4d-4f1022ee9406" providerId="AD" clId="Web-{3C120B00-E1AA-4055-8154-9160585FB50F}" dt="2023-11-28T03:27:34.304" v="2444" actId="20577"/>
          <ac:spMkLst>
            <pc:docMk/>
            <pc:sldMk cId="109857222" sldId="256"/>
            <ac:spMk id="2" creationId="{00000000-0000-0000-0000-000000000000}"/>
          </ac:spMkLst>
        </pc:spChg>
        <pc:spChg chg="mod">
          <ac:chgData name="Witt, Abigail A." userId="S::witt7305@stthomas.edu::47358786-c423-4f4a-9c4d-4f1022ee9406" providerId="AD" clId="Web-{3C120B00-E1AA-4055-8154-9160585FB50F}" dt="2023-11-28T01:04:52.680" v="27" actId="20577"/>
          <ac:spMkLst>
            <pc:docMk/>
            <pc:sldMk cId="109857222" sldId="256"/>
            <ac:spMk id="3" creationId="{00000000-0000-0000-0000-000000000000}"/>
          </ac:spMkLst>
        </pc:spChg>
      </pc:sldChg>
      <pc:sldChg chg="modSp new">
        <pc:chgData name="Witt, Abigail A." userId="S::witt7305@stthomas.edu::47358786-c423-4f4a-9c4d-4f1022ee9406" providerId="AD" clId="Web-{3C120B00-E1AA-4055-8154-9160585FB50F}" dt="2023-11-28T01:05:33.212" v="32" actId="20577"/>
        <pc:sldMkLst>
          <pc:docMk/>
          <pc:sldMk cId="1217671335" sldId="257"/>
        </pc:sldMkLst>
        <pc:spChg chg="mod">
          <ac:chgData name="Witt, Abigail A." userId="S::witt7305@stthomas.edu::47358786-c423-4f4a-9c4d-4f1022ee9406" providerId="AD" clId="Web-{3C120B00-E1AA-4055-8154-9160585FB50F}" dt="2023-11-28T01:05:33.212" v="32" actId="20577"/>
          <ac:spMkLst>
            <pc:docMk/>
            <pc:sldMk cId="1217671335" sldId="257"/>
            <ac:spMk id="2" creationId="{D9F4B95B-5970-E31B-50DF-6F76B70EB4D3}"/>
          </ac:spMkLst>
        </pc:spChg>
      </pc:sldChg>
      <pc:sldChg chg="addSp delSp modSp new">
        <pc:chgData name="Witt, Abigail A." userId="S::witt7305@stthomas.edu::47358786-c423-4f4a-9c4d-4f1022ee9406" providerId="AD" clId="Web-{3C120B00-E1AA-4055-8154-9160585FB50F}" dt="2023-11-28T03:04:36.146" v="1817" actId="20577"/>
        <pc:sldMkLst>
          <pc:docMk/>
          <pc:sldMk cId="3902817397" sldId="258"/>
        </pc:sldMkLst>
        <pc:spChg chg="mod">
          <ac:chgData name="Witt, Abigail A." userId="S::witt7305@stthomas.edu::47358786-c423-4f4a-9c4d-4f1022ee9406" providerId="AD" clId="Web-{3C120B00-E1AA-4055-8154-9160585FB50F}" dt="2023-11-28T01:05:45.322" v="36" actId="20577"/>
          <ac:spMkLst>
            <pc:docMk/>
            <pc:sldMk cId="3902817397" sldId="258"/>
            <ac:spMk id="2" creationId="{833BFF5B-5235-2E18-68D1-9D96E771C2FA}"/>
          </ac:spMkLst>
        </pc:spChg>
        <pc:spChg chg="add del mod">
          <ac:chgData name="Witt, Abigail A." userId="S::witt7305@stthomas.edu::47358786-c423-4f4a-9c4d-4f1022ee9406" providerId="AD" clId="Web-{3C120B00-E1AA-4055-8154-9160585FB50F}" dt="2023-11-28T03:04:36.146" v="1817" actId="20577"/>
          <ac:spMkLst>
            <pc:docMk/>
            <pc:sldMk cId="3902817397" sldId="258"/>
            <ac:spMk id="3" creationId="{1E2E9CA7-EBA0-CA12-BE1C-565369ECA2F2}"/>
          </ac:spMkLst>
        </pc:spChg>
        <pc:graphicFrameChg chg="add del mod ord modGraphic">
          <ac:chgData name="Witt, Abigail A." userId="S::witt7305@stthomas.edu::47358786-c423-4f4a-9c4d-4f1022ee9406" providerId="AD" clId="Web-{3C120B00-E1AA-4055-8154-9160585FB50F}" dt="2023-11-28T01:22:31.041" v="433"/>
          <ac:graphicFrameMkLst>
            <pc:docMk/>
            <pc:sldMk cId="3902817397" sldId="258"/>
            <ac:graphicFrameMk id="5" creationId="{DBF8A854-83E1-216A-753B-47EC8495C2B2}"/>
          </ac:graphicFrameMkLst>
        </pc:graphicFrameChg>
        <pc:graphicFrameChg chg="add del mod ord modGraphic">
          <ac:chgData name="Witt, Abigail A." userId="S::witt7305@stthomas.edu::47358786-c423-4f4a-9c4d-4f1022ee9406" providerId="AD" clId="Web-{3C120B00-E1AA-4055-8154-9160585FB50F}" dt="2023-11-28T01:22:36.228" v="435"/>
          <ac:graphicFrameMkLst>
            <pc:docMk/>
            <pc:sldMk cId="3902817397" sldId="258"/>
            <ac:graphicFrameMk id="7" creationId="{58B1CD97-AB0F-C0F5-8BB0-BE6BC1D5F69F}"/>
          </ac:graphicFrameMkLst>
        </pc:graphicFrameChg>
      </pc:sldChg>
      <pc:sldChg chg="addSp delSp modSp new">
        <pc:chgData name="Witt, Abigail A." userId="S::witt7305@stthomas.edu::47358786-c423-4f4a-9c4d-4f1022ee9406" providerId="AD" clId="Web-{3C120B00-E1AA-4055-8154-9160585FB50F}" dt="2023-11-28T02:52:45.754" v="1090" actId="20577"/>
        <pc:sldMkLst>
          <pc:docMk/>
          <pc:sldMk cId="852752492" sldId="259"/>
        </pc:sldMkLst>
        <pc:spChg chg="mod">
          <ac:chgData name="Witt, Abigail A." userId="S::witt7305@stthomas.edu::47358786-c423-4f4a-9c4d-4f1022ee9406" providerId="AD" clId="Web-{3C120B00-E1AA-4055-8154-9160585FB50F}" dt="2023-11-28T01:05:58.463" v="43" actId="20577"/>
          <ac:spMkLst>
            <pc:docMk/>
            <pc:sldMk cId="852752492" sldId="259"/>
            <ac:spMk id="2" creationId="{155EC68F-6BB1-4113-F91F-20A6F5FFEB01}"/>
          </ac:spMkLst>
        </pc:spChg>
        <pc:spChg chg="mod">
          <ac:chgData name="Witt, Abigail A." userId="S::witt7305@stthomas.edu::47358786-c423-4f4a-9c4d-4f1022ee9406" providerId="AD" clId="Web-{3C120B00-E1AA-4055-8154-9160585FB50F}" dt="2023-11-28T02:52:45.754" v="1090" actId="20577"/>
          <ac:spMkLst>
            <pc:docMk/>
            <pc:sldMk cId="852752492" sldId="259"/>
            <ac:spMk id="3" creationId="{DBA86D49-745E-B5EA-8980-A3274B63B79E}"/>
          </ac:spMkLst>
        </pc:spChg>
        <pc:picChg chg="add mod">
          <ac:chgData name="Witt, Abigail A." userId="S::witt7305@stthomas.edu::47358786-c423-4f4a-9c4d-4f1022ee9406" providerId="AD" clId="Web-{3C120B00-E1AA-4055-8154-9160585FB50F}" dt="2023-11-28T02:34:28.838" v="844" actId="1076"/>
          <ac:picMkLst>
            <pc:docMk/>
            <pc:sldMk cId="852752492" sldId="259"/>
            <ac:picMk id="4" creationId="{60193F3F-FDBB-10E0-FDE9-B03610042199}"/>
          </ac:picMkLst>
        </pc:picChg>
        <pc:picChg chg="add del mod">
          <ac:chgData name="Witt, Abigail A." userId="S::witt7305@stthomas.edu::47358786-c423-4f4a-9c4d-4f1022ee9406" providerId="AD" clId="Web-{3C120B00-E1AA-4055-8154-9160585FB50F}" dt="2023-11-28T02:49:06.265" v="941"/>
          <ac:picMkLst>
            <pc:docMk/>
            <pc:sldMk cId="852752492" sldId="259"/>
            <ac:picMk id="5" creationId="{C60468B1-6307-D199-17BF-E192C8F94888}"/>
          </ac:picMkLst>
        </pc:picChg>
        <pc:picChg chg="add del mod">
          <ac:chgData name="Witt, Abigail A." userId="S::witt7305@stthomas.edu::47358786-c423-4f4a-9c4d-4f1022ee9406" providerId="AD" clId="Web-{3C120B00-E1AA-4055-8154-9160585FB50F}" dt="2023-11-28T02:49:04.390" v="940"/>
          <ac:picMkLst>
            <pc:docMk/>
            <pc:sldMk cId="852752492" sldId="259"/>
            <ac:picMk id="6" creationId="{9340C1F2-EB5C-E545-BF73-A0F58304F9DD}"/>
          </ac:picMkLst>
        </pc:picChg>
        <pc:picChg chg="add mod modCrop">
          <ac:chgData name="Witt, Abigail A." userId="S::witt7305@stthomas.edu::47358786-c423-4f4a-9c4d-4f1022ee9406" providerId="AD" clId="Web-{3C120B00-E1AA-4055-8154-9160585FB50F}" dt="2023-11-28T02:50:32.673" v="956" actId="14100"/>
          <ac:picMkLst>
            <pc:docMk/>
            <pc:sldMk cId="852752492" sldId="259"/>
            <ac:picMk id="7" creationId="{B4EEE626-7A5B-DB4D-EC91-B3C0F2A04953}"/>
          </ac:picMkLst>
        </pc:picChg>
        <pc:picChg chg="add mod">
          <ac:chgData name="Witt, Abigail A." userId="S::witt7305@stthomas.edu::47358786-c423-4f4a-9c4d-4f1022ee9406" providerId="AD" clId="Web-{3C120B00-E1AA-4055-8154-9160585FB50F}" dt="2023-11-28T02:50:17.782" v="950" actId="1076"/>
          <ac:picMkLst>
            <pc:docMk/>
            <pc:sldMk cId="852752492" sldId="259"/>
            <ac:picMk id="8" creationId="{C3FCF42C-227F-0D91-FB73-2CB26F57783A}"/>
          </ac:picMkLst>
        </pc:picChg>
      </pc:sldChg>
      <pc:sldChg chg="modSp new modNotes">
        <pc:chgData name="Witt, Abigail A." userId="S::witt7305@stthomas.edu::47358786-c423-4f4a-9c4d-4f1022ee9406" providerId="AD" clId="Web-{3C120B00-E1AA-4055-8154-9160585FB50F}" dt="2023-11-28T03:16:18.178" v="2424"/>
        <pc:sldMkLst>
          <pc:docMk/>
          <pc:sldMk cId="3291562414" sldId="260"/>
        </pc:sldMkLst>
        <pc:spChg chg="mod">
          <ac:chgData name="Witt, Abigail A." userId="S::witt7305@stthomas.edu::47358786-c423-4f4a-9c4d-4f1022ee9406" providerId="AD" clId="Web-{3C120B00-E1AA-4055-8154-9160585FB50F}" dt="2023-11-28T03:14:55.723" v="2315" actId="20577"/>
          <ac:spMkLst>
            <pc:docMk/>
            <pc:sldMk cId="3291562414" sldId="260"/>
            <ac:spMk id="2" creationId="{77C6444E-E4C9-ADD6-3072-E03AB209C5C0}"/>
          </ac:spMkLst>
        </pc:spChg>
        <pc:spChg chg="mod">
          <ac:chgData name="Witt, Abigail A." userId="S::witt7305@stthomas.edu::47358786-c423-4f4a-9c4d-4f1022ee9406" providerId="AD" clId="Web-{3C120B00-E1AA-4055-8154-9160585FB50F}" dt="2023-11-28T03:14:39.457" v="2306" actId="20577"/>
          <ac:spMkLst>
            <pc:docMk/>
            <pc:sldMk cId="3291562414" sldId="260"/>
            <ac:spMk id="3" creationId="{84724EEE-5B1F-ED17-5DCA-8F0E9867CA0A}"/>
          </ac:spMkLst>
        </pc:spChg>
      </pc:sldChg>
      <pc:sldChg chg="modSp new">
        <pc:chgData name="Witt, Abigail A." userId="S::witt7305@stthomas.edu::47358786-c423-4f4a-9c4d-4f1022ee9406" providerId="AD" clId="Web-{3C120B00-E1AA-4055-8154-9160585FB50F}" dt="2023-11-28T01:17:28.313" v="76" actId="20577"/>
        <pc:sldMkLst>
          <pc:docMk/>
          <pc:sldMk cId="2667553776" sldId="261"/>
        </pc:sldMkLst>
        <pc:spChg chg="mod">
          <ac:chgData name="Witt, Abigail A." userId="S::witt7305@stthomas.edu::47358786-c423-4f4a-9c4d-4f1022ee9406" providerId="AD" clId="Web-{3C120B00-E1AA-4055-8154-9160585FB50F}" dt="2023-11-28T01:17:28.313" v="76" actId="20577"/>
          <ac:spMkLst>
            <pc:docMk/>
            <pc:sldMk cId="2667553776" sldId="261"/>
            <ac:spMk id="2" creationId="{21E17019-FD90-2347-4F44-E8D7E7CF70DC}"/>
          </ac:spMkLst>
        </pc:spChg>
      </pc:sldChg>
      <pc:sldChg chg="addSp modSp new">
        <pc:chgData name="Witt, Abigail A." userId="S::witt7305@stthomas.edu::47358786-c423-4f4a-9c4d-4f1022ee9406" providerId="AD" clId="Web-{3C120B00-E1AA-4055-8154-9160585FB50F}" dt="2023-11-28T03:00:18.640" v="1487" actId="1076"/>
        <pc:sldMkLst>
          <pc:docMk/>
          <pc:sldMk cId="1520242007" sldId="262"/>
        </pc:sldMkLst>
        <pc:spChg chg="mod">
          <ac:chgData name="Witt, Abigail A." userId="S::witt7305@stthomas.edu::47358786-c423-4f4a-9c4d-4f1022ee9406" providerId="AD" clId="Web-{3C120B00-E1AA-4055-8154-9160585FB50F}" dt="2023-11-28T01:19:10.706" v="247" actId="20577"/>
          <ac:spMkLst>
            <pc:docMk/>
            <pc:sldMk cId="1520242007" sldId="262"/>
            <ac:spMk id="2" creationId="{84878D41-7A8E-9C6B-B137-D52D5F5DC9E9}"/>
          </ac:spMkLst>
        </pc:spChg>
        <pc:spChg chg="mod">
          <ac:chgData name="Witt, Abigail A." userId="S::witt7305@stthomas.edu::47358786-c423-4f4a-9c4d-4f1022ee9406" providerId="AD" clId="Web-{3C120B00-E1AA-4055-8154-9160585FB50F}" dt="2023-11-28T02:55:52.540" v="1266" actId="20577"/>
          <ac:spMkLst>
            <pc:docMk/>
            <pc:sldMk cId="1520242007" sldId="262"/>
            <ac:spMk id="3" creationId="{B02D20D4-D562-1987-2764-D1DAA09875C0}"/>
          </ac:spMkLst>
        </pc:spChg>
        <pc:picChg chg="add mod">
          <ac:chgData name="Witt, Abigail A." userId="S::witt7305@stthomas.edu::47358786-c423-4f4a-9c4d-4f1022ee9406" providerId="AD" clId="Web-{3C120B00-E1AA-4055-8154-9160585FB50F}" dt="2023-11-28T03:00:18.640" v="1487" actId="1076"/>
          <ac:picMkLst>
            <pc:docMk/>
            <pc:sldMk cId="1520242007" sldId="262"/>
            <ac:picMk id="4" creationId="{1B7F4905-FD19-B49E-10E6-3A8B9DB3A621}"/>
          </ac:picMkLst>
        </pc:picChg>
      </pc:sldChg>
      <pc:sldChg chg="addSp modSp new">
        <pc:chgData name="Witt, Abigail A." userId="S::witt7305@stthomas.edu::47358786-c423-4f4a-9c4d-4f1022ee9406" providerId="AD" clId="Web-{3C120B00-E1AA-4055-8154-9160585FB50F}" dt="2023-11-28T03:00:10.281" v="1485" actId="1076"/>
        <pc:sldMkLst>
          <pc:docMk/>
          <pc:sldMk cId="3195352122" sldId="263"/>
        </pc:sldMkLst>
        <pc:spChg chg="mod">
          <ac:chgData name="Witt, Abigail A." userId="S::witt7305@stthomas.edu::47358786-c423-4f4a-9c4d-4f1022ee9406" providerId="AD" clId="Web-{3C120B00-E1AA-4055-8154-9160585FB50F}" dt="2023-11-28T01:20:35.959" v="403" actId="20577"/>
          <ac:spMkLst>
            <pc:docMk/>
            <pc:sldMk cId="3195352122" sldId="263"/>
            <ac:spMk id="2" creationId="{B527C3F1-50B1-9BDE-63E9-196BEFA59C3E}"/>
          </ac:spMkLst>
        </pc:spChg>
        <pc:spChg chg="mod">
          <ac:chgData name="Witt, Abigail A." userId="S::witt7305@stthomas.edu::47358786-c423-4f4a-9c4d-4f1022ee9406" providerId="AD" clId="Web-{3C120B00-E1AA-4055-8154-9160585FB50F}" dt="2023-11-28T03:00:01.577" v="1482" actId="20577"/>
          <ac:spMkLst>
            <pc:docMk/>
            <pc:sldMk cId="3195352122" sldId="263"/>
            <ac:spMk id="3" creationId="{4B7C1881-F4A8-2DBB-FF54-C7568C033A7F}"/>
          </ac:spMkLst>
        </pc:spChg>
        <pc:picChg chg="add mod">
          <ac:chgData name="Witt, Abigail A." userId="S::witt7305@stthomas.edu::47358786-c423-4f4a-9c4d-4f1022ee9406" providerId="AD" clId="Web-{3C120B00-E1AA-4055-8154-9160585FB50F}" dt="2023-11-28T03:00:08.593" v="1484" actId="1076"/>
          <ac:picMkLst>
            <pc:docMk/>
            <pc:sldMk cId="3195352122" sldId="263"/>
            <ac:picMk id="4" creationId="{E1D580A5-BBD1-EF7E-7B32-AFF5606F5F52}"/>
          </ac:picMkLst>
        </pc:picChg>
        <pc:picChg chg="add mod">
          <ac:chgData name="Witt, Abigail A." userId="S::witt7305@stthomas.edu::47358786-c423-4f4a-9c4d-4f1022ee9406" providerId="AD" clId="Web-{3C120B00-E1AA-4055-8154-9160585FB50F}" dt="2023-11-28T03:00:10.281" v="1485" actId="1076"/>
          <ac:picMkLst>
            <pc:docMk/>
            <pc:sldMk cId="3195352122" sldId="263"/>
            <ac:picMk id="5" creationId="{E9D1CF47-3FCD-0461-5CBD-2432AEC87030}"/>
          </ac:picMkLst>
        </pc:picChg>
      </pc:sldChg>
      <pc:sldChg chg="delSp modSp new">
        <pc:chgData name="Witt, Abigail A." userId="S::witt7305@stthomas.edu::47358786-c423-4f4a-9c4d-4f1022ee9406" providerId="AD" clId="Web-{3C120B00-E1AA-4055-8154-9160585FB50F}" dt="2023-11-28T03:28:29.586" v="2450"/>
        <pc:sldMkLst>
          <pc:docMk/>
          <pc:sldMk cId="1429366725" sldId="264"/>
        </pc:sldMkLst>
        <pc:spChg chg="mod">
          <ac:chgData name="Witt, Abigail A." userId="S::witt7305@stthomas.edu::47358786-c423-4f4a-9c4d-4f1022ee9406" providerId="AD" clId="Web-{3C120B00-E1AA-4055-8154-9160585FB50F}" dt="2023-11-28T03:28:29.586" v="2450"/>
          <ac:spMkLst>
            <pc:docMk/>
            <pc:sldMk cId="1429366725" sldId="264"/>
            <ac:spMk id="2" creationId="{5159E806-4950-D67A-A723-FE7983E2EDAF}"/>
          </ac:spMkLst>
        </pc:spChg>
        <pc:spChg chg="del mod">
          <ac:chgData name="Witt, Abigail A." userId="S::witt7305@stthomas.edu::47358786-c423-4f4a-9c4d-4f1022ee9406" providerId="AD" clId="Web-{3C120B00-E1AA-4055-8154-9160585FB50F}" dt="2023-11-28T03:28:20.289" v="2448"/>
          <ac:spMkLst>
            <pc:docMk/>
            <pc:sldMk cId="1429366725" sldId="264"/>
            <ac:spMk id="3" creationId="{5300FB63-B6A6-E07F-9E03-676AD5FB6A1D}"/>
          </ac:spMkLst>
        </pc:spChg>
      </pc:sldChg>
    </pc:docChg>
  </pc:docChgLst>
  <pc:docChgLst>
    <pc:chgData name="Neuschwander, Sam L." userId="S::neus8279@stthomas.edu::933d60a2-2802-49cf-8882-1aba24c980e9" providerId="AD" clId="Web-{714B08F6-0551-361A-BBA5-52030CCE4F58}"/>
    <pc:docChg chg="modSld">
      <pc:chgData name="Neuschwander, Sam L." userId="S::neus8279@stthomas.edu::933d60a2-2802-49cf-8882-1aba24c980e9" providerId="AD" clId="Web-{714B08F6-0551-361A-BBA5-52030CCE4F58}" dt="2023-12-03T05:50:24.603" v="127" actId="20577"/>
      <pc:docMkLst>
        <pc:docMk/>
      </pc:docMkLst>
      <pc:sldChg chg="modSp">
        <pc:chgData name="Neuschwander, Sam L." userId="S::neus8279@stthomas.edu::933d60a2-2802-49cf-8882-1aba24c980e9" providerId="AD" clId="Web-{714B08F6-0551-361A-BBA5-52030CCE4F58}" dt="2023-12-03T05:50:24.603" v="127" actId="20577"/>
        <pc:sldMkLst>
          <pc:docMk/>
          <pc:sldMk cId="3902817397" sldId="258"/>
        </pc:sldMkLst>
        <pc:spChg chg="mod">
          <ac:chgData name="Neuschwander, Sam L." userId="S::neus8279@stthomas.edu::933d60a2-2802-49cf-8882-1aba24c980e9" providerId="AD" clId="Web-{714B08F6-0551-361A-BBA5-52030CCE4F58}" dt="2023-12-03T05:50:24.603" v="127" actId="20577"/>
          <ac:spMkLst>
            <pc:docMk/>
            <pc:sldMk cId="3902817397" sldId="258"/>
            <ac:spMk id="3" creationId="{1E2E9CA7-EBA0-CA12-BE1C-565369ECA2F2}"/>
          </ac:spMkLst>
        </pc:spChg>
      </pc:sldChg>
    </pc:docChg>
  </pc:docChgLst>
  <pc:docChgLst>
    <pc:chgData name="Neuschwander, Sam L." userId="S::neus8279@stthomas.edu::933d60a2-2802-49cf-8882-1aba24c980e9" providerId="AD" clId="Web-{2229CD0B-24A9-1F51-35F9-139D9DD946DF}"/>
    <pc:docChg chg="modSld">
      <pc:chgData name="Neuschwander, Sam L." userId="S::neus8279@stthomas.edu::933d60a2-2802-49cf-8882-1aba24c980e9" providerId="AD" clId="Web-{2229CD0B-24A9-1F51-35F9-139D9DD946DF}" dt="2023-11-28T01:21:33.580" v="25" actId="20577"/>
      <pc:docMkLst>
        <pc:docMk/>
      </pc:docMkLst>
      <pc:sldChg chg="modSp">
        <pc:chgData name="Neuschwander, Sam L." userId="S::neus8279@stthomas.edu::933d60a2-2802-49cf-8882-1aba24c980e9" providerId="AD" clId="Web-{2229CD0B-24A9-1F51-35F9-139D9DD946DF}" dt="2023-11-28T01:10:02.717" v="1" actId="20577"/>
        <pc:sldMkLst>
          <pc:docMk/>
          <pc:sldMk cId="109857222" sldId="256"/>
        </pc:sldMkLst>
        <pc:spChg chg="mod">
          <ac:chgData name="Neuschwander, Sam L." userId="S::neus8279@stthomas.edu::933d60a2-2802-49cf-8882-1aba24c980e9" providerId="AD" clId="Web-{2229CD0B-24A9-1F51-35F9-139D9DD946DF}" dt="2023-11-28T01:10:02.717" v="1" actId="20577"/>
          <ac:spMkLst>
            <pc:docMk/>
            <pc:sldMk cId="109857222" sldId="256"/>
            <ac:spMk id="3" creationId="{00000000-0000-0000-0000-000000000000}"/>
          </ac:spMkLst>
        </pc:spChg>
      </pc:sldChg>
      <pc:sldChg chg="modSp">
        <pc:chgData name="Neuschwander, Sam L." userId="S::neus8279@stthomas.edu::933d60a2-2802-49cf-8882-1aba24c980e9" providerId="AD" clId="Web-{2229CD0B-24A9-1F51-35F9-139D9DD946DF}" dt="2023-11-28T01:20:05.203" v="4" actId="20577"/>
        <pc:sldMkLst>
          <pc:docMk/>
          <pc:sldMk cId="3291562414" sldId="260"/>
        </pc:sldMkLst>
        <pc:spChg chg="mod">
          <ac:chgData name="Neuschwander, Sam L." userId="S::neus8279@stthomas.edu::933d60a2-2802-49cf-8882-1aba24c980e9" providerId="AD" clId="Web-{2229CD0B-24A9-1F51-35F9-139D9DD946DF}" dt="2023-11-28T01:20:05.203" v="4" actId="20577"/>
          <ac:spMkLst>
            <pc:docMk/>
            <pc:sldMk cId="3291562414" sldId="260"/>
            <ac:spMk id="3" creationId="{84724EEE-5B1F-ED17-5DCA-8F0E9867CA0A}"/>
          </ac:spMkLst>
        </pc:spChg>
      </pc:sldChg>
      <pc:sldChg chg="modSp">
        <pc:chgData name="Neuschwander, Sam L." userId="S::neus8279@stthomas.edu::933d60a2-2802-49cf-8882-1aba24c980e9" providerId="AD" clId="Web-{2229CD0B-24A9-1F51-35F9-139D9DD946DF}" dt="2023-11-28T01:21:33.580" v="25" actId="20577"/>
        <pc:sldMkLst>
          <pc:docMk/>
          <pc:sldMk cId="1520242007" sldId="262"/>
        </pc:sldMkLst>
        <pc:spChg chg="mod">
          <ac:chgData name="Neuschwander, Sam L." userId="S::neus8279@stthomas.edu::933d60a2-2802-49cf-8882-1aba24c980e9" providerId="AD" clId="Web-{2229CD0B-24A9-1F51-35F9-139D9DD946DF}" dt="2023-11-28T01:21:33.580" v="25" actId="20577"/>
          <ac:spMkLst>
            <pc:docMk/>
            <pc:sldMk cId="1520242007" sldId="262"/>
            <ac:spMk id="3" creationId="{B02D20D4-D562-1987-2764-D1DAA09875C0}"/>
          </ac:spMkLst>
        </pc:spChg>
      </pc:sldChg>
    </pc:docChg>
  </pc:docChgLst>
  <pc:docChgLst>
    <pc:chgData name="Zwiener, Spencer R." userId="S::zwie4498@stthomas.edu::16e92501-3286-406f-8da6-35f9dc470982" providerId="AD" clId="Web-{75EFE528-E72A-6AF7-6678-9D2D51DD558F}"/>
    <pc:docChg chg="addSld delSld modSld sldOrd">
      <pc:chgData name="Zwiener, Spencer R." userId="S::zwie4498@stthomas.edu::16e92501-3286-406f-8da6-35f9dc470982" providerId="AD" clId="Web-{75EFE528-E72A-6AF7-6678-9D2D51DD558F}" dt="2023-12-03T22:06:00.722" v="371" actId="1076"/>
      <pc:docMkLst>
        <pc:docMk/>
      </pc:docMkLst>
      <pc:sldChg chg="addSp delSp modSp modNotes">
        <pc:chgData name="Zwiener, Spencer R." userId="S::zwie4498@stthomas.edu::16e92501-3286-406f-8da6-35f9dc470982" providerId="AD" clId="Web-{75EFE528-E72A-6AF7-6678-9D2D51DD558F}" dt="2023-12-03T21:59:28.303" v="294"/>
        <pc:sldMkLst>
          <pc:docMk/>
          <pc:sldMk cId="1217671335" sldId="257"/>
        </pc:sldMkLst>
        <pc:spChg chg="add del mod">
          <ac:chgData name="Zwiener, Spencer R." userId="S::zwie4498@stthomas.edu::16e92501-3286-406f-8da6-35f9dc470982" providerId="AD" clId="Web-{75EFE528-E72A-6AF7-6678-9D2D51DD558F}" dt="2023-12-03T21:56:19.985" v="113"/>
          <ac:spMkLst>
            <pc:docMk/>
            <pc:sldMk cId="1217671335" sldId="257"/>
            <ac:spMk id="5" creationId="{25D5290F-044F-55AD-9051-DFAC4476E53B}"/>
          </ac:spMkLst>
        </pc:spChg>
        <pc:spChg chg="add del mod ord">
          <ac:chgData name="Zwiener, Spencer R." userId="S::zwie4498@stthomas.edu::16e92501-3286-406f-8da6-35f9dc470982" providerId="AD" clId="Web-{75EFE528-E72A-6AF7-6678-9D2D51DD558F}" dt="2023-12-03T21:56:48.955" v="121"/>
          <ac:spMkLst>
            <pc:docMk/>
            <pc:sldMk cId="1217671335" sldId="257"/>
            <ac:spMk id="6" creationId="{D672BA51-E1C9-5EC5-4A24-10035BB8D8B6}"/>
          </ac:spMkLst>
        </pc:spChg>
        <pc:spChg chg="add del">
          <ac:chgData name="Zwiener, Spencer R." userId="S::zwie4498@stthomas.edu::16e92501-3286-406f-8da6-35f9dc470982" providerId="AD" clId="Web-{75EFE528-E72A-6AF7-6678-9D2D51DD558F}" dt="2023-12-03T21:56:24.079" v="116"/>
          <ac:spMkLst>
            <pc:docMk/>
            <pc:sldMk cId="1217671335" sldId="257"/>
            <ac:spMk id="8" creationId="{6A1D8E1B-26E3-6561-0542-370EAFE5328D}"/>
          </ac:spMkLst>
        </pc:spChg>
        <pc:spChg chg="add mod">
          <ac:chgData name="Zwiener, Spencer R." userId="S::zwie4498@stthomas.edu::16e92501-3286-406f-8da6-35f9dc470982" providerId="AD" clId="Web-{75EFE528-E72A-6AF7-6678-9D2D51DD558F}" dt="2023-12-03T21:58:18.035" v="171" actId="20577"/>
          <ac:spMkLst>
            <pc:docMk/>
            <pc:sldMk cId="1217671335" sldId="257"/>
            <ac:spMk id="9" creationId="{79F40507-5860-DEE5-C0C6-EA31BC6C5269}"/>
          </ac:spMkLst>
        </pc:spChg>
        <pc:spChg chg="mod">
          <ac:chgData name="Zwiener, Spencer R." userId="S::zwie4498@stthomas.edu::16e92501-3286-406f-8da6-35f9dc470982" providerId="AD" clId="Web-{75EFE528-E72A-6AF7-6678-9D2D51DD558F}" dt="2023-12-03T21:54:57.920" v="105" actId="20577"/>
          <ac:spMkLst>
            <pc:docMk/>
            <pc:sldMk cId="1217671335" sldId="257"/>
            <ac:spMk id="10" creationId="{BA0CA817-F679-714A-F0CF-FDC0E9129C2A}"/>
          </ac:spMkLst>
        </pc:spChg>
      </pc:sldChg>
      <pc:sldChg chg="modSp">
        <pc:chgData name="Zwiener, Spencer R." userId="S::zwie4498@stthomas.edu::16e92501-3286-406f-8da6-35f9dc470982" providerId="AD" clId="Web-{75EFE528-E72A-6AF7-6678-9D2D51DD558F}" dt="2023-12-03T21:54:15.575" v="97" actId="20577"/>
        <pc:sldMkLst>
          <pc:docMk/>
          <pc:sldMk cId="3902817397" sldId="258"/>
        </pc:sldMkLst>
        <pc:spChg chg="mod">
          <ac:chgData name="Zwiener, Spencer R." userId="S::zwie4498@stthomas.edu::16e92501-3286-406f-8da6-35f9dc470982" providerId="AD" clId="Web-{75EFE528-E72A-6AF7-6678-9D2D51DD558F}" dt="2023-12-03T21:54:15.575" v="97" actId="20577"/>
          <ac:spMkLst>
            <pc:docMk/>
            <pc:sldMk cId="3902817397" sldId="258"/>
            <ac:spMk id="3" creationId="{1E2E9CA7-EBA0-CA12-BE1C-565369ECA2F2}"/>
          </ac:spMkLst>
        </pc:spChg>
      </pc:sldChg>
      <pc:sldChg chg="addSp delSp modSp ord">
        <pc:chgData name="Zwiener, Spencer R." userId="S::zwie4498@stthomas.edu::16e92501-3286-406f-8da6-35f9dc470982" providerId="AD" clId="Web-{75EFE528-E72A-6AF7-6678-9D2D51DD558F}" dt="2023-12-03T22:06:00.722" v="371" actId="1076"/>
        <pc:sldMkLst>
          <pc:docMk/>
          <pc:sldMk cId="1894514463" sldId="270"/>
        </pc:sldMkLst>
        <pc:spChg chg="add mod">
          <ac:chgData name="Zwiener, Spencer R." userId="S::zwie4498@stthomas.edu::16e92501-3286-406f-8da6-35f9dc470982" providerId="AD" clId="Web-{75EFE528-E72A-6AF7-6678-9D2D51DD558F}" dt="2023-12-03T22:03:46.936" v="350" actId="20577"/>
          <ac:spMkLst>
            <pc:docMk/>
            <pc:sldMk cId="1894514463" sldId="270"/>
            <ac:spMk id="6" creationId="{A5B28751-A9A2-F6A9-78E9-9E3B0CA5555B}"/>
          </ac:spMkLst>
        </pc:spChg>
        <pc:spChg chg="add mod">
          <ac:chgData name="Zwiener, Spencer R." userId="S::zwie4498@stthomas.edu::16e92501-3286-406f-8da6-35f9dc470982" providerId="AD" clId="Web-{75EFE528-E72A-6AF7-6678-9D2D51DD558F}" dt="2023-12-03T22:03:39.233" v="349" actId="20577"/>
          <ac:spMkLst>
            <pc:docMk/>
            <pc:sldMk cId="1894514463" sldId="270"/>
            <ac:spMk id="7" creationId="{55952435-DCEC-9F91-E03D-B1651B1210E8}"/>
          </ac:spMkLst>
        </pc:spChg>
        <pc:spChg chg="del">
          <ac:chgData name="Zwiener, Spencer R." userId="S::zwie4498@stthomas.edu::16e92501-3286-406f-8da6-35f9dc470982" providerId="AD" clId="Web-{75EFE528-E72A-6AF7-6678-9D2D51DD558F}" dt="2023-12-03T22:01:09.650" v="321"/>
          <ac:spMkLst>
            <pc:docMk/>
            <pc:sldMk cId="1894514463" sldId="270"/>
            <ac:spMk id="8" creationId="{02E72C48-C6D7-9F4D-AC86-F207CA1898BC}"/>
          </ac:spMkLst>
        </pc:spChg>
        <pc:spChg chg="add mod">
          <ac:chgData name="Zwiener, Spencer R." userId="S::zwie4498@stthomas.edu::16e92501-3286-406f-8da6-35f9dc470982" providerId="AD" clId="Web-{75EFE528-E72A-6AF7-6678-9D2D51DD558F}" dt="2023-12-03T22:05:11.955" v="364" actId="20577"/>
          <ac:spMkLst>
            <pc:docMk/>
            <pc:sldMk cId="1894514463" sldId="270"/>
            <ac:spMk id="10" creationId="{055DDA46-55D6-3051-CB8E-8B1ED836A2DD}"/>
          </ac:spMkLst>
        </pc:spChg>
        <pc:spChg chg="del">
          <ac:chgData name="Zwiener, Spencer R." userId="S::zwie4498@stthomas.edu::16e92501-3286-406f-8da6-35f9dc470982" providerId="AD" clId="Web-{75EFE528-E72A-6AF7-6678-9D2D51DD558F}" dt="2023-12-03T22:01:09.650" v="320"/>
          <ac:spMkLst>
            <pc:docMk/>
            <pc:sldMk cId="1894514463" sldId="270"/>
            <ac:spMk id="11" creationId="{7F4593AA-D13E-D33C-03DC-B81EF617DA0C}"/>
          </ac:spMkLst>
        </pc:spChg>
        <pc:picChg chg="del">
          <ac:chgData name="Zwiener, Spencer R." userId="S::zwie4498@stthomas.edu::16e92501-3286-406f-8da6-35f9dc470982" providerId="AD" clId="Web-{75EFE528-E72A-6AF7-6678-9D2D51DD558F}" dt="2023-12-03T22:01:09.650" v="322"/>
          <ac:picMkLst>
            <pc:docMk/>
            <pc:sldMk cId="1894514463" sldId="270"/>
            <ac:picMk id="3" creationId="{9D380B1B-BDA0-F237-AAB4-B95446C41964}"/>
          </ac:picMkLst>
        </pc:picChg>
        <pc:picChg chg="del mod">
          <ac:chgData name="Zwiener, Spencer R." userId="S::zwie4498@stthomas.edu::16e92501-3286-406f-8da6-35f9dc470982" providerId="AD" clId="Web-{75EFE528-E72A-6AF7-6678-9D2D51DD558F}" dt="2023-12-03T16:29:39.510" v="4"/>
          <ac:picMkLst>
            <pc:docMk/>
            <pc:sldMk cId="1894514463" sldId="270"/>
            <ac:picMk id="4" creationId="{4B825730-72A5-D301-2F39-FC9B412C2E52}"/>
          </ac:picMkLst>
        </pc:picChg>
        <pc:picChg chg="add del mod">
          <ac:chgData name="Zwiener, Spencer R." userId="S::zwie4498@stthomas.edu::16e92501-3286-406f-8da6-35f9dc470982" providerId="AD" clId="Web-{75EFE528-E72A-6AF7-6678-9D2D51DD558F}" dt="2023-12-03T22:01:09.650" v="319"/>
          <ac:picMkLst>
            <pc:docMk/>
            <pc:sldMk cId="1894514463" sldId="270"/>
            <ac:picMk id="4" creationId="{77BA992A-BC7D-C8EA-744E-829EAC9232DF}"/>
          </ac:picMkLst>
        </pc:picChg>
        <pc:picChg chg="add del mod">
          <ac:chgData name="Zwiener, Spencer R." userId="S::zwie4498@stthomas.edu::16e92501-3286-406f-8da6-35f9dc470982" providerId="AD" clId="Web-{75EFE528-E72A-6AF7-6678-9D2D51DD558F}" dt="2023-12-03T22:01:09.650" v="318"/>
          <ac:picMkLst>
            <pc:docMk/>
            <pc:sldMk cId="1894514463" sldId="270"/>
            <ac:picMk id="5" creationId="{B3EC6E5B-5D5D-64B4-2EAE-A087CCE6C271}"/>
          </ac:picMkLst>
        </pc:picChg>
        <pc:picChg chg="del mod">
          <ac:chgData name="Zwiener, Spencer R." userId="S::zwie4498@stthomas.edu::16e92501-3286-406f-8da6-35f9dc470982" providerId="AD" clId="Web-{75EFE528-E72A-6AF7-6678-9D2D51DD558F}" dt="2023-12-03T16:30:54.075" v="11"/>
          <ac:picMkLst>
            <pc:docMk/>
            <pc:sldMk cId="1894514463" sldId="270"/>
            <ac:picMk id="5" creationId="{DA5EC192-369B-0F29-CF3F-97891A37120F}"/>
          </ac:picMkLst>
        </pc:picChg>
        <pc:picChg chg="add del mod">
          <ac:chgData name="Zwiener, Spencer R." userId="S::zwie4498@stthomas.edu::16e92501-3286-406f-8da6-35f9dc470982" providerId="AD" clId="Web-{75EFE528-E72A-6AF7-6678-9D2D51DD558F}" dt="2023-12-03T18:55:26.790" v="17"/>
          <ac:picMkLst>
            <pc:docMk/>
            <pc:sldMk cId="1894514463" sldId="270"/>
            <ac:picMk id="6" creationId="{9630EC3D-B3D8-8752-526C-CD6D2018E51B}"/>
          </ac:picMkLst>
        </pc:picChg>
        <pc:picChg chg="add del mod">
          <ac:chgData name="Zwiener, Spencer R." userId="S::zwie4498@stthomas.edu::16e92501-3286-406f-8da6-35f9dc470982" providerId="AD" clId="Web-{75EFE528-E72A-6AF7-6678-9D2D51DD558F}" dt="2023-12-03T18:55:38.900" v="21"/>
          <ac:picMkLst>
            <pc:docMk/>
            <pc:sldMk cId="1894514463" sldId="270"/>
            <ac:picMk id="7" creationId="{A499EF46-A3AE-AB68-8828-5C1A776DC02E}"/>
          </ac:picMkLst>
        </pc:picChg>
        <pc:picChg chg="del">
          <ac:chgData name="Zwiener, Spencer R." userId="S::zwie4498@stthomas.edu::16e92501-3286-406f-8da6-35f9dc470982" providerId="AD" clId="Web-{75EFE528-E72A-6AF7-6678-9D2D51DD558F}" dt="2023-12-03T22:01:01.947" v="317"/>
          <ac:picMkLst>
            <pc:docMk/>
            <pc:sldMk cId="1894514463" sldId="270"/>
            <ac:picMk id="9" creationId="{D75B0E1B-A1CB-C48C-85B9-B7ACE7D59348}"/>
          </ac:picMkLst>
        </pc:picChg>
        <pc:cxnChg chg="add mod">
          <ac:chgData name="Zwiener, Spencer R." userId="S::zwie4498@stthomas.edu::16e92501-3286-406f-8da6-35f9dc470982" providerId="AD" clId="Web-{75EFE528-E72A-6AF7-6678-9D2D51DD558F}" dt="2023-12-03T22:06:00.722" v="371" actId="1076"/>
          <ac:cxnSpMkLst>
            <pc:docMk/>
            <pc:sldMk cId="1894514463" sldId="270"/>
            <ac:cxnSpMk id="12" creationId="{12BF3C10-CE51-F8A4-3927-08878662E08C}"/>
          </ac:cxnSpMkLst>
        </pc:cxnChg>
      </pc:sldChg>
      <pc:sldChg chg="add ord replId">
        <pc:chgData name="Zwiener, Spencer R." userId="S::zwie4498@stthomas.edu::16e92501-3286-406f-8da6-35f9dc470982" providerId="AD" clId="Web-{75EFE528-E72A-6AF7-6678-9D2D51DD558F}" dt="2023-12-03T16:29:24.228" v="3"/>
        <pc:sldMkLst>
          <pc:docMk/>
          <pc:sldMk cId="3029169385" sldId="271"/>
        </pc:sldMkLst>
      </pc:sldChg>
      <pc:sldChg chg="modSp add ord replId">
        <pc:chgData name="Zwiener, Spencer R." userId="S::zwie4498@stthomas.edu::16e92501-3286-406f-8da6-35f9dc470982" providerId="AD" clId="Web-{75EFE528-E72A-6AF7-6678-9D2D51DD558F}" dt="2023-12-03T22:00:53.650" v="314"/>
        <pc:sldMkLst>
          <pc:docMk/>
          <pc:sldMk cId="465359584" sldId="272"/>
        </pc:sldMkLst>
        <pc:spChg chg="mod">
          <ac:chgData name="Zwiener, Spencer R." userId="S::zwie4498@stthomas.edu::16e92501-3286-406f-8da6-35f9dc470982" providerId="AD" clId="Web-{75EFE528-E72A-6AF7-6678-9D2D51DD558F}" dt="2023-12-03T22:00:44.899" v="313" actId="20577"/>
          <ac:spMkLst>
            <pc:docMk/>
            <pc:sldMk cId="465359584" sldId="272"/>
            <ac:spMk id="2" creationId="{0DF3B248-9686-64F9-D6F9-DE496A3A8D64}"/>
          </ac:spMkLst>
        </pc:spChg>
      </pc:sldChg>
      <pc:sldChg chg="add del replId">
        <pc:chgData name="Zwiener, Spencer R." userId="S::zwie4498@stthomas.edu::16e92501-3286-406f-8da6-35f9dc470982" providerId="AD" clId="Web-{75EFE528-E72A-6AF7-6678-9D2D51DD558F}" dt="2023-12-03T20:53:46.462" v="27"/>
        <pc:sldMkLst>
          <pc:docMk/>
          <pc:sldMk cId="744565403" sldId="272"/>
        </pc:sldMkLst>
      </pc:sldChg>
      <pc:sldChg chg="add del replId">
        <pc:chgData name="Zwiener, Spencer R." userId="S::zwie4498@stthomas.edu::16e92501-3286-406f-8da6-35f9dc470982" providerId="AD" clId="Web-{75EFE528-E72A-6AF7-6678-9D2D51DD558F}" dt="2023-12-03T16:29:43.213" v="6"/>
        <pc:sldMkLst>
          <pc:docMk/>
          <pc:sldMk cId="3759551015" sldId="272"/>
        </pc:sldMkLst>
      </pc:sldChg>
    </pc:docChg>
  </pc:docChgLst>
  <pc:docChgLst>
    <pc:chgData name="Zwiener, Spencer R." userId="S::zwie4498@stthomas.edu::16e92501-3286-406f-8da6-35f9dc470982" providerId="AD" clId="Web-{F4795C46-42E3-2245-EBFD-F9FE4194B53E}"/>
    <pc:docChg chg="modSld">
      <pc:chgData name="Zwiener, Spencer R." userId="S::zwie4498@stthomas.edu::16e92501-3286-406f-8da6-35f9dc470982" providerId="AD" clId="Web-{F4795C46-42E3-2245-EBFD-F9FE4194B53E}" dt="2023-12-04T01:26:23.163" v="4" actId="20577"/>
      <pc:docMkLst>
        <pc:docMk/>
      </pc:docMkLst>
      <pc:sldChg chg="modSp">
        <pc:chgData name="Zwiener, Spencer R." userId="S::zwie4498@stthomas.edu::16e92501-3286-406f-8da6-35f9dc470982" providerId="AD" clId="Web-{F4795C46-42E3-2245-EBFD-F9FE4194B53E}" dt="2023-12-04T01:26:23.163" v="4" actId="20577"/>
        <pc:sldMkLst>
          <pc:docMk/>
          <pc:sldMk cId="1217671335" sldId="257"/>
        </pc:sldMkLst>
        <pc:spChg chg="mod">
          <ac:chgData name="Zwiener, Spencer R." userId="S::zwie4498@stthomas.edu::16e92501-3286-406f-8da6-35f9dc470982" providerId="AD" clId="Web-{F4795C46-42E3-2245-EBFD-F9FE4194B53E}" dt="2023-12-04T01:26:23.163" v="4" actId="20577"/>
          <ac:spMkLst>
            <pc:docMk/>
            <pc:sldMk cId="1217671335" sldId="257"/>
            <ac:spMk id="3" creationId="{5567427C-B433-905F-7967-4891BA64CC26}"/>
          </ac:spMkLst>
        </pc:spChg>
      </pc:sldChg>
    </pc:docChg>
  </pc:docChgLst>
  <pc:docChgLst>
    <pc:chgData name="Zwiener, Spencer R." userId="S::zwie4498@stthomas.edu::16e92501-3286-406f-8da6-35f9dc470982" providerId="AD" clId="Web-{D4D1309E-7243-178E-0C3D-6C6C98941467}"/>
    <pc:docChg chg="modSld">
      <pc:chgData name="Zwiener, Spencer R." userId="S::zwie4498@stthomas.edu::16e92501-3286-406f-8da6-35f9dc470982" providerId="AD" clId="Web-{D4D1309E-7243-178E-0C3D-6C6C98941467}" dt="2023-11-28T01:54:39.111" v="94"/>
      <pc:docMkLst>
        <pc:docMk/>
      </pc:docMkLst>
      <pc:sldChg chg="modNotes">
        <pc:chgData name="Zwiener, Spencer R." userId="S::zwie4498@stthomas.edu::16e92501-3286-406f-8da6-35f9dc470982" providerId="AD" clId="Web-{D4D1309E-7243-178E-0C3D-6C6C98941467}" dt="2023-11-28T01:53:55.391" v="59"/>
        <pc:sldMkLst>
          <pc:docMk/>
          <pc:sldMk cId="1217671335" sldId="257"/>
        </pc:sldMkLst>
      </pc:sldChg>
      <pc:sldChg chg="modNotes">
        <pc:chgData name="Zwiener, Spencer R." userId="S::zwie4498@stthomas.edu::16e92501-3286-406f-8da6-35f9dc470982" providerId="AD" clId="Web-{D4D1309E-7243-178E-0C3D-6C6C98941467}" dt="2023-11-28T01:54:21.314" v="92"/>
        <pc:sldMkLst>
          <pc:docMk/>
          <pc:sldMk cId="3902817397" sldId="258"/>
        </pc:sldMkLst>
      </pc:sldChg>
      <pc:sldChg chg="modNotes">
        <pc:chgData name="Zwiener, Spencer R." userId="S::zwie4498@stthomas.edu::16e92501-3286-406f-8da6-35f9dc470982" providerId="AD" clId="Web-{D4D1309E-7243-178E-0C3D-6C6C98941467}" dt="2023-11-28T01:52:29.701" v="55"/>
        <pc:sldMkLst>
          <pc:docMk/>
          <pc:sldMk cId="852752492" sldId="259"/>
        </pc:sldMkLst>
      </pc:sldChg>
      <pc:sldChg chg="modNotes">
        <pc:chgData name="Zwiener, Spencer R." userId="S::zwie4498@stthomas.edu::16e92501-3286-406f-8da6-35f9dc470982" providerId="AD" clId="Web-{D4D1309E-7243-178E-0C3D-6C6C98941467}" dt="2023-11-28T01:54:01.126" v="64"/>
        <pc:sldMkLst>
          <pc:docMk/>
          <pc:sldMk cId="2667553776" sldId="261"/>
        </pc:sldMkLst>
      </pc:sldChg>
      <pc:sldChg chg="modNotes">
        <pc:chgData name="Zwiener, Spencer R." userId="S::zwie4498@stthomas.edu::16e92501-3286-406f-8da6-35f9dc470982" providerId="AD" clId="Web-{D4D1309E-7243-178E-0C3D-6C6C98941467}" dt="2023-11-28T01:52:20.013" v="53"/>
        <pc:sldMkLst>
          <pc:docMk/>
          <pc:sldMk cId="1520242007" sldId="262"/>
        </pc:sldMkLst>
      </pc:sldChg>
      <pc:sldChg chg="modNotes">
        <pc:chgData name="Zwiener, Spencer R." userId="S::zwie4498@stthomas.edu::16e92501-3286-406f-8da6-35f9dc470982" providerId="AD" clId="Web-{D4D1309E-7243-178E-0C3D-6C6C98941467}" dt="2023-11-28T01:54:39.111" v="94"/>
        <pc:sldMkLst>
          <pc:docMk/>
          <pc:sldMk cId="3195352122" sldId="263"/>
        </pc:sldMkLst>
      </pc:sldChg>
    </pc:docChg>
  </pc:docChgLst>
  <pc:docChgLst>
    <pc:chgData name="Zwiener, Spencer R." userId="S::zwie4498@stthomas.edu::16e92501-3286-406f-8da6-35f9dc470982" providerId="AD" clId="Web-{BBAC6C9C-5C0E-5C7E-CEDD-315563943709}"/>
    <pc:docChg chg="addSld modSld sldOrd">
      <pc:chgData name="Zwiener, Spencer R." userId="S::zwie4498@stthomas.edu::16e92501-3286-406f-8da6-35f9dc470982" providerId="AD" clId="Web-{BBAC6C9C-5C0E-5C7E-CEDD-315563943709}" dt="2023-11-29T03:30:45.980" v="318" actId="1076"/>
      <pc:docMkLst>
        <pc:docMk/>
      </pc:docMkLst>
      <pc:sldChg chg="modSp">
        <pc:chgData name="Zwiener, Spencer R." userId="S::zwie4498@stthomas.edu::16e92501-3286-406f-8da6-35f9dc470982" providerId="AD" clId="Web-{BBAC6C9C-5C0E-5C7E-CEDD-315563943709}" dt="2023-11-29T03:30:45.980" v="318" actId="1076"/>
        <pc:sldMkLst>
          <pc:docMk/>
          <pc:sldMk cId="109857222" sldId="256"/>
        </pc:sldMkLst>
        <pc:spChg chg="mod">
          <ac:chgData name="Zwiener, Spencer R." userId="S::zwie4498@stthomas.edu::16e92501-3286-406f-8da6-35f9dc470982" providerId="AD" clId="Web-{BBAC6C9C-5C0E-5C7E-CEDD-315563943709}" dt="2023-11-29T03:30:45.965" v="317" actId="1076"/>
          <ac:spMkLst>
            <pc:docMk/>
            <pc:sldMk cId="109857222" sldId="256"/>
            <ac:spMk id="2" creationId="{00000000-0000-0000-0000-000000000000}"/>
          </ac:spMkLst>
        </pc:spChg>
        <pc:spChg chg="mod">
          <ac:chgData name="Zwiener, Spencer R." userId="S::zwie4498@stthomas.edu::16e92501-3286-406f-8da6-35f9dc470982" providerId="AD" clId="Web-{BBAC6C9C-5C0E-5C7E-CEDD-315563943709}" dt="2023-11-29T03:30:45.980" v="318" actId="1076"/>
          <ac:spMkLst>
            <pc:docMk/>
            <pc:sldMk cId="109857222" sldId="256"/>
            <ac:spMk id="3" creationId="{00000000-0000-0000-0000-000000000000}"/>
          </ac:spMkLst>
        </pc:spChg>
      </pc:sldChg>
      <pc:sldChg chg="addSp modSp">
        <pc:chgData name="Zwiener, Spencer R." userId="S::zwie4498@stthomas.edu::16e92501-3286-406f-8da6-35f9dc470982" providerId="AD" clId="Web-{BBAC6C9C-5C0E-5C7E-CEDD-315563943709}" dt="2023-11-29T03:04:39.053" v="314" actId="14100"/>
        <pc:sldMkLst>
          <pc:docMk/>
          <pc:sldMk cId="1217671335" sldId="257"/>
        </pc:sldMkLst>
        <pc:spChg chg="mod">
          <ac:chgData name="Zwiener, Spencer R." userId="S::zwie4498@stthomas.edu::16e92501-3286-406f-8da6-35f9dc470982" providerId="AD" clId="Web-{BBAC6C9C-5C0E-5C7E-CEDD-315563943709}" dt="2023-11-29T03:02:04.221" v="230" actId="20577"/>
          <ac:spMkLst>
            <pc:docMk/>
            <pc:sldMk cId="1217671335" sldId="257"/>
            <ac:spMk id="2" creationId="{D9F4B95B-5970-E31B-50DF-6F76B70EB4D3}"/>
          </ac:spMkLst>
        </pc:spChg>
        <pc:spChg chg="mod">
          <ac:chgData name="Zwiener, Spencer R." userId="S::zwie4498@stthomas.edu::16e92501-3286-406f-8da6-35f9dc470982" providerId="AD" clId="Web-{BBAC6C9C-5C0E-5C7E-CEDD-315563943709}" dt="2023-11-29T03:03:03.176" v="263" actId="1076"/>
          <ac:spMkLst>
            <pc:docMk/>
            <pc:sldMk cId="1217671335" sldId="257"/>
            <ac:spMk id="3" creationId="{5567427C-B433-905F-7967-4891BA64CC26}"/>
          </ac:spMkLst>
        </pc:spChg>
        <pc:spChg chg="add mod">
          <ac:chgData name="Zwiener, Spencer R." userId="S::zwie4498@stthomas.edu::16e92501-3286-406f-8da6-35f9dc470982" providerId="AD" clId="Web-{BBAC6C9C-5C0E-5C7E-CEDD-315563943709}" dt="2023-11-29T03:04:39.053" v="314" actId="14100"/>
          <ac:spMkLst>
            <pc:docMk/>
            <pc:sldMk cId="1217671335" sldId="257"/>
            <ac:spMk id="5" creationId="{B6C2B707-1408-659F-4711-27776426CCB2}"/>
          </ac:spMkLst>
        </pc:spChg>
      </pc:sldChg>
      <pc:sldChg chg="addSp delSp modSp mod modClrScheme modShow chgLayout">
        <pc:chgData name="Zwiener, Spencer R." userId="S::zwie4498@stthomas.edu::16e92501-3286-406f-8da6-35f9dc470982" providerId="AD" clId="Web-{BBAC6C9C-5C0E-5C7E-CEDD-315563943709}" dt="2023-11-29T03:30:10.651" v="316"/>
        <pc:sldMkLst>
          <pc:docMk/>
          <pc:sldMk cId="3902817397" sldId="258"/>
        </pc:sldMkLst>
        <pc:spChg chg="mod ord">
          <ac:chgData name="Zwiener, Spencer R." userId="S::zwie4498@stthomas.edu::16e92501-3286-406f-8da6-35f9dc470982" providerId="AD" clId="Web-{BBAC6C9C-5C0E-5C7E-CEDD-315563943709}" dt="2023-11-29T03:30:10.651" v="316"/>
          <ac:spMkLst>
            <pc:docMk/>
            <pc:sldMk cId="3902817397" sldId="258"/>
            <ac:spMk id="2" creationId="{833BFF5B-5235-2E18-68D1-9D96E771C2FA}"/>
          </ac:spMkLst>
        </pc:spChg>
        <pc:spChg chg="mod ord">
          <ac:chgData name="Zwiener, Spencer R." userId="S::zwie4498@stthomas.edu::16e92501-3286-406f-8da6-35f9dc470982" providerId="AD" clId="Web-{BBAC6C9C-5C0E-5C7E-CEDD-315563943709}" dt="2023-11-29T03:30:10.651" v="316"/>
          <ac:spMkLst>
            <pc:docMk/>
            <pc:sldMk cId="3902817397" sldId="258"/>
            <ac:spMk id="3" creationId="{1E2E9CA7-EBA0-CA12-BE1C-565369ECA2F2}"/>
          </ac:spMkLst>
        </pc:spChg>
        <pc:spChg chg="add del mod ord">
          <ac:chgData name="Zwiener, Spencer R." userId="S::zwie4498@stthomas.edu::16e92501-3286-406f-8da6-35f9dc470982" providerId="AD" clId="Web-{BBAC6C9C-5C0E-5C7E-CEDD-315563943709}" dt="2023-11-29T03:30:10.651" v="316"/>
          <ac:spMkLst>
            <pc:docMk/>
            <pc:sldMk cId="3902817397" sldId="258"/>
            <ac:spMk id="4" creationId="{D4A108D8-1C3C-F153-5B4E-EC569EEAF22D}"/>
          </ac:spMkLst>
        </pc:spChg>
      </pc:sldChg>
      <pc:sldChg chg="addSp delSp modSp ord">
        <pc:chgData name="Zwiener, Spencer R." userId="S::zwie4498@stthomas.edu::16e92501-3286-406f-8da6-35f9dc470982" providerId="AD" clId="Web-{BBAC6C9C-5C0E-5C7E-CEDD-315563943709}" dt="2023-11-29T03:01:16.517" v="227" actId="1076"/>
        <pc:sldMkLst>
          <pc:docMk/>
          <pc:sldMk cId="2667553776" sldId="261"/>
        </pc:sldMkLst>
        <pc:spChg chg="mod">
          <ac:chgData name="Zwiener, Spencer R." userId="S::zwie4498@stthomas.edu::16e92501-3286-406f-8da6-35f9dc470982" providerId="AD" clId="Web-{BBAC6C9C-5C0E-5C7E-CEDD-315563943709}" dt="2023-11-29T02:49:54.998" v="23" actId="20577"/>
          <ac:spMkLst>
            <pc:docMk/>
            <pc:sldMk cId="2667553776" sldId="261"/>
            <ac:spMk id="2" creationId="{21E17019-FD90-2347-4F44-E8D7E7CF70DC}"/>
          </ac:spMkLst>
        </pc:spChg>
        <pc:spChg chg="del">
          <ac:chgData name="Zwiener, Spencer R." userId="S::zwie4498@stthomas.edu::16e92501-3286-406f-8da6-35f9dc470982" providerId="AD" clId="Web-{BBAC6C9C-5C0E-5C7E-CEDD-315563943709}" dt="2023-11-29T02:50:13.061" v="24"/>
          <ac:spMkLst>
            <pc:docMk/>
            <pc:sldMk cId="2667553776" sldId="261"/>
            <ac:spMk id="3" creationId="{39D52814-F065-C96D-96BD-92E3FD1253BB}"/>
          </ac:spMkLst>
        </pc:spChg>
        <pc:spChg chg="add del mod">
          <ac:chgData name="Zwiener, Spencer R." userId="S::zwie4498@stthomas.edu::16e92501-3286-406f-8da6-35f9dc470982" providerId="AD" clId="Web-{BBAC6C9C-5C0E-5C7E-CEDD-315563943709}" dt="2023-11-29T02:57:20.339" v="147"/>
          <ac:spMkLst>
            <pc:docMk/>
            <pc:sldMk cId="2667553776" sldId="261"/>
            <ac:spMk id="5" creationId="{33CB0949-9ABE-6ABC-7C1F-5B0BBE032BAC}"/>
          </ac:spMkLst>
        </pc:spChg>
        <pc:spChg chg="add mod">
          <ac:chgData name="Zwiener, Spencer R." userId="S::zwie4498@stthomas.edu::16e92501-3286-406f-8da6-35f9dc470982" providerId="AD" clId="Web-{BBAC6C9C-5C0E-5C7E-CEDD-315563943709}" dt="2023-11-29T03:01:03.876" v="224" actId="1076"/>
          <ac:spMkLst>
            <pc:docMk/>
            <pc:sldMk cId="2667553776" sldId="261"/>
            <ac:spMk id="6" creationId="{0B42C055-347D-9B05-EB1E-1333CA6980EF}"/>
          </ac:spMkLst>
        </pc:spChg>
        <pc:spChg chg="add mod">
          <ac:chgData name="Zwiener, Spencer R." userId="S::zwie4498@stthomas.edu::16e92501-3286-406f-8da6-35f9dc470982" providerId="AD" clId="Web-{BBAC6C9C-5C0E-5C7E-CEDD-315563943709}" dt="2023-11-29T03:01:16.517" v="227" actId="1076"/>
          <ac:spMkLst>
            <pc:docMk/>
            <pc:sldMk cId="2667553776" sldId="261"/>
            <ac:spMk id="9" creationId="{315E59EB-DF3D-7B5D-1D3E-FDCC72219349}"/>
          </ac:spMkLst>
        </pc:spChg>
        <pc:spChg chg="add del">
          <ac:chgData name="Zwiener, Spencer R." userId="S::zwie4498@stthomas.edu::16e92501-3286-406f-8da6-35f9dc470982" providerId="AD" clId="Web-{BBAC6C9C-5C0E-5C7E-CEDD-315563943709}" dt="2023-11-29T02:59:45.827" v="189"/>
          <ac:spMkLst>
            <pc:docMk/>
            <pc:sldMk cId="2667553776" sldId="261"/>
            <ac:spMk id="11" creationId="{B0BCAA05-E091-DD29-E584-9E816896B790}"/>
          </ac:spMkLst>
        </pc:spChg>
        <pc:spChg chg="add del">
          <ac:chgData name="Zwiener, Spencer R." userId="S::zwie4498@stthomas.edu::16e92501-3286-406f-8da6-35f9dc470982" providerId="AD" clId="Web-{BBAC6C9C-5C0E-5C7E-CEDD-315563943709}" dt="2023-11-29T02:59:51.515" v="191"/>
          <ac:spMkLst>
            <pc:docMk/>
            <pc:sldMk cId="2667553776" sldId="261"/>
            <ac:spMk id="13" creationId="{B2525A53-293B-212C-A8B8-DCF3A1ECA0DC}"/>
          </ac:spMkLst>
        </pc:spChg>
        <pc:spChg chg="add del">
          <ac:chgData name="Zwiener, Spencer R." userId="S::zwie4498@stthomas.edu::16e92501-3286-406f-8da6-35f9dc470982" providerId="AD" clId="Web-{BBAC6C9C-5C0E-5C7E-CEDD-315563943709}" dt="2023-11-29T02:59:57.671" v="193"/>
          <ac:spMkLst>
            <pc:docMk/>
            <pc:sldMk cId="2667553776" sldId="261"/>
            <ac:spMk id="15" creationId="{98917A61-1654-F84D-5B6E-AC69596C867A}"/>
          </ac:spMkLst>
        </pc:spChg>
        <pc:spChg chg="add mod">
          <ac:chgData name="Zwiener, Spencer R." userId="S::zwie4498@stthomas.edu::16e92501-3286-406f-8da6-35f9dc470982" providerId="AD" clId="Web-{BBAC6C9C-5C0E-5C7E-CEDD-315563943709}" dt="2023-11-29T03:00:50.126" v="222" actId="20577"/>
          <ac:spMkLst>
            <pc:docMk/>
            <pc:sldMk cId="2667553776" sldId="261"/>
            <ac:spMk id="17" creationId="{54454966-1E90-9EAC-A137-41C843251BC3}"/>
          </ac:spMkLst>
        </pc:spChg>
        <pc:picChg chg="add mod">
          <ac:chgData name="Zwiener, Spencer R." userId="S::zwie4498@stthomas.edu::16e92501-3286-406f-8da6-35f9dc470982" providerId="AD" clId="Web-{BBAC6C9C-5C0E-5C7E-CEDD-315563943709}" dt="2023-11-29T03:00:58.813" v="223" actId="1076"/>
          <ac:picMkLst>
            <pc:docMk/>
            <pc:sldMk cId="2667553776" sldId="261"/>
            <ac:picMk id="4" creationId="{15665146-8021-75A6-3F61-3A2C701F523B}"/>
          </ac:picMkLst>
        </pc:picChg>
        <pc:picChg chg="add mod">
          <ac:chgData name="Zwiener, Spencer R." userId="S::zwie4498@stthomas.edu::16e92501-3286-406f-8da6-35f9dc470982" providerId="AD" clId="Web-{BBAC6C9C-5C0E-5C7E-CEDD-315563943709}" dt="2023-11-29T03:01:14.001" v="226" actId="1076"/>
          <ac:picMkLst>
            <pc:docMk/>
            <pc:sldMk cId="2667553776" sldId="261"/>
            <ac:picMk id="7" creationId="{5AF141AB-47AE-38C1-2835-FA1FD1A5C8D6}"/>
          </ac:picMkLst>
        </pc:picChg>
      </pc:sldChg>
      <pc:sldChg chg="addSp delSp modSp new">
        <pc:chgData name="Zwiener, Spencer R." userId="S::zwie4498@stthomas.edu::16e92501-3286-406f-8da6-35f9dc470982" providerId="AD" clId="Web-{BBAC6C9C-5C0E-5C7E-CEDD-315563943709}" dt="2023-11-29T03:00:08.406" v="195"/>
        <pc:sldMkLst>
          <pc:docMk/>
          <pc:sldMk cId="3385176642" sldId="265"/>
        </pc:sldMkLst>
        <pc:spChg chg="mod">
          <ac:chgData name="Zwiener, Spencer R." userId="S::zwie4498@stthomas.edu::16e92501-3286-406f-8da6-35f9dc470982" providerId="AD" clId="Web-{BBAC6C9C-5C0E-5C7E-CEDD-315563943709}" dt="2023-11-29T02:49:14.341" v="11" actId="20577"/>
          <ac:spMkLst>
            <pc:docMk/>
            <pc:sldMk cId="3385176642" sldId="265"/>
            <ac:spMk id="2" creationId="{0DF3B248-9686-64F9-D6F9-DE496A3A8D64}"/>
          </ac:spMkLst>
        </pc:spChg>
        <pc:spChg chg="add mod">
          <ac:chgData name="Zwiener, Spencer R." userId="S::zwie4498@stthomas.edu::16e92501-3286-406f-8da6-35f9dc470982" providerId="AD" clId="Web-{BBAC6C9C-5C0E-5C7E-CEDD-315563943709}" dt="2023-11-29T02:54:09.785" v="58" actId="1076"/>
          <ac:spMkLst>
            <pc:docMk/>
            <pc:sldMk cId="3385176642" sldId="265"/>
            <ac:spMk id="5" creationId="{9375CAA4-9493-F030-E117-F6A9773460E9}"/>
          </ac:spMkLst>
        </pc:spChg>
        <pc:spChg chg="add mod">
          <ac:chgData name="Zwiener, Spencer R." userId="S::zwie4498@stthomas.edu::16e92501-3286-406f-8da6-35f9dc470982" providerId="AD" clId="Web-{BBAC6C9C-5C0E-5C7E-CEDD-315563943709}" dt="2023-11-29T02:55:19.052" v="98" actId="20577"/>
          <ac:spMkLst>
            <pc:docMk/>
            <pc:sldMk cId="3385176642" sldId="265"/>
            <ac:spMk id="6" creationId="{94FD43D6-3E56-5471-3EB7-1DF46911DD2A}"/>
          </ac:spMkLst>
        </pc:spChg>
        <pc:spChg chg="add del">
          <ac:chgData name="Zwiener, Spencer R." userId="S::zwie4498@stthomas.edu::16e92501-3286-406f-8da6-35f9dc470982" providerId="AD" clId="Web-{BBAC6C9C-5C0E-5C7E-CEDD-315563943709}" dt="2023-11-29T03:00:08.406" v="195"/>
          <ac:spMkLst>
            <pc:docMk/>
            <pc:sldMk cId="3385176642" sldId="265"/>
            <ac:spMk id="7" creationId="{68C073BE-F0C2-C6FD-1335-8910CFF5CB39}"/>
          </ac:spMkLst>
        </pc:spChg>
        <pc:picChg chg="add mod">
          <ac:chgData name="Zwiener, Spencer R." userId="S::zwie4498@stthomas.edu::16e92501-3286-406f-8da6-35f9dc470982" providerId="AD" clId="Web-{BBAC6C9C-5C0E-5C7E-CEDD-315563943709}" dt="2023-11-29T02:52:55.659" v="49" actId="1076"/>
          <ac:picMkLst>
            <pc:docMk/>
            <pc:sldMk cId="3385176642" sldId="265"/>
            <ac:picMk id="3" creationId="{9D380B1B-BDA0-F237-AAB4-B95446C41964}"/>
          </ac:picMkLst>
        </pc:picChg>
        <pc:picChg chg="add mod">
          <ac:chgData name="Zwiener, Spencer R." userId="S::zwie4498@stthomas.edu::16e92501-3286-406f-8da6-35f9dc470982" providerId="AD" clId="Web-{BBAC6C9C-5C0E-5C7E-CEDD-315563943709}" dt="2023-11-29T02:52:50.705" v="48" actId="1076"/>
          <ac:picMkLst>
            <pc:docMk/>
            <pc:sldMk cId="3385176642" sldId="265"/>
            <ac:picMk id="4" creationId="{D97222F6-1B72-7ABF-FC5F-2B41E4DC89A9}"/>
          </ac:picMkLst>
        </pc:picChg>
      </pc:sldChg>
      <pc:sldChg chg="delSp modSp add replId">
        <pc:chgData name="Zwiener, Spencer R." userId="S::zwie4498@stthomas.edu::16e92501-3286-406f-8da6-35f9dc470982" providerId="AD" clId="Web-{BBAC6C9C-5C0E-5C7E-CEDD-315563943709}" dt="2023-11-29T02:50:54.437" v="33"/>
        <pc:sldMkLst>
          <pc:docMk/>
          <pc:sldMk cId="2618379317" sldId="266"/>
        </pc:sldMkLst>
        <pc:spChg chg="mod">
          <ac:chgData name="Zwiener, Spencer R." userId="S::zwie4498@stthomas.edu::16e92501-3286-406f-8da6-35f9dc470982" providerId="AD" clId="Web-{BBAC6C9C-5C0E-5C7E-CEDD-315563943709}" dt="2023-11-29T02:50:52.562" v="32" actId="20577"/>
          <ac:spMkLst>
            <pc:docMk/>
            <pc:sldMk cId="2618379317" sldId="266"/>
            <ac:spMk id="2" creationId="{0DF3B248-9686-64F9-D6F9-DE496A3A8D64}"/>
          </ac:spMkLst>
        </pc:spChg>
        <pc:picChg chg="del">
          <ac:chgData name="Zwiener, Spencer R." userId="S::zwie4498@stthomas.edu::16e92501-3286-406f-8da6-35f9dc470982" providerId="AD" clId="Web-{BBAC6C9C-5C0E-5C7E-CEDD-315563943709}" dt="2023-11-29T02:50:54.437" v="33"/>
          <ac:picMkLst>
            <pc:docMk/>
            <pc:sldMk cId="2618379317" sldId="266"/>
            <ac:picMk id="3" creationId="{9D380B1B-BDA0-F237-AAB4-B95446C41964}"/>
          </ac:picMkLst>
        </pc:picChg>
      </pc:sldChg>
      <pc:sldChg chg="modSp add replId">
        <pc:chgData name="Zwiener, Spencer R." userId="S::zwie4498@stthomas.edu::16e92501-3286-406f-8da6-35f9dc470982" providerId="AD" clId="Web-{BBAC6C9C-5C0E-5C7E-CEDD-315563943709}" dt="2023-11-29T02:51:07.609" v="40" actId="20577"/>
        <pc:sldMkLst>
          <pc:docMk/>
          <pc:sldMk cId="1716686316" sldId="267"/>
        </pc:sldMkLst>
        <pc:spChg chg="mod">
          <ac:chgData name="Zwiener, Spencer R." userId="S::zwie4498@stthomas.edu::16e92501-3286-406f-8da6-35f9dc470982" providerId="AD" clId="Web-{BBAC6C9C-5C0E-5C7E-CEDD-315563943709}" dt="2023-11-29T02:51:07.609" v="40" actId="20577"/>
          <ac:spMkLst>
            <pc:docMk/>
            <pc:sldMk cId="1716686316" sldId="267"/>
            <ac:spMk id="2" creationId="{0DF3B248-9686-64F9-D6F9-DE496A3A8D64}"/>
          </ac:spMkLst>
        </pc:spChg>
      </pc:sldChg>
    </pc:docChg>
  </pc:docChgLst>
  <pc:docChgLst>
    <pc:chgData name="Zwiener, Spencer R." userId="16e92501-3286-406f-8da6-35f9dc470982" providerId="ADAL" clId="{74B3BB52-BF47-0040-8E0A-661042787797}"/>
    <pc:docChg chg="undo custSel modSld">
      <pc:chgData name="Zwiener, Spencer R." userId="16e92501-3286-406f-8da6-35f9dc470982" providerId="ADAL" clId="{74B3BB52-BF47-0040-8E0A-661042787797}" dt="2023-12-02T18:30:39.147" v="161" actId="1589"/>
      <pc:docMkLst>
        <pc:docMk/>
      </pc:docMkLst>
      <pc:sldChg chg="modSp">
        <pc:chgData name="Zwiener, Spencer R." userId="16e92501-3286-406f-8da6-35f9dc470982" providerId="ADAL" clId="{74B3BB52-BF47-0040-8E0A-661042787797}" dt="2023-12-02T18:28:21.719" v="160" actId="1076"/>
        <pc:sldMkLst>
          <pc:docMk/>
          <pc:sldMk cId="1217671335" sldId="257"/>
        </pc:sldMkLst>
        <pc:spChg chg="mod">
          <ac:chgData name="Zwiener, Spencer R." userId="16e92501-3286-406f-8da6-35f9dc470982" providerId="ADAL" clId="{74B3BB52-BF47-0040-8E0A-661042787797}" dt="2023-12-02T18:28:17.788" v="158" actId="20577"/>
          <ac:spMkLst>
            <pc:docMk/>
            <pc:sldMk cId="1217671335" sldId="257"/>
            <ac:spMk id="3" creationId="{5567427C-B433-905F-7967-4891BA64CC26}"/>
          </ac:spMkLst>
        </pc:spChg>
        <pc:spChg chg="mod">
          <ac:chgData name="Zwiener, Spencer R." userId="16e92501-3286-406f-8da6-35f9dc470982" providerId="ADAL" clId="{74B3BB52-BF47-0040-8E0A-661042787797}" dt="2023-12-02T18:28:21.719" v="160" actId="1076"/>
          <ac:spMkLst>
            <pc:docMk/>
            <pc:sldMk cId="1217671335" sldId="257"/>
            <ac:spMk id="5" creationId="{B6C2B707-1408-659F-4711-27776426CCB2}"/>
          </ac:spMkLst>
        </pc:spChg>
      </pc:sldChg>
      <pc:sldChg chg="addCm">
        <pc:chgData name="Zwiener, Spencer R." userId="16e92501-3286-406f-8da6-35f9dc470982" providerId="ADAL" clId="{74B3BB52-BF47-0040-8E0A-661042787797}" dt="2023-12-02T18:30:39.147" v="161" actId="1589"/>
        <pc:sldMkLst>
          <pc:docMk/>
          <pc:sldMk cId="3385176642" sldId="265"/>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12-02T13:30:38.970" idx="2">
    <p:pos x="10" y="10"/>
    <p:text>It might be more effective to show a visual of each dataset here after introducing the datasets in the prior slide.
Then, use the overlaid images to demonstrate the joins and curation steps.</p:text>
    <p:extLst>
      <p:ext uri="{C676402C-5697-4E1C-873F-D02D1690AC5C}">
        <p15:threadingInfo xmlns:p15="http://schemas.microsoft.com/office/powerpoint/2012/main" timeZoneBias="300"/>
      </p:ext>
    </p:extLst>
  </p:cm>
  <p:cm authorId="1" dt="2023-12-03T14:08:41.211" idx="6">
    <p:pos x="106" y="106"/>
    <p:text>Need to make the information included for each dataset consistent
</p:text>
    <p:extLst>
      <p:ext uri="{C676402C-5697-4E1C-873F-D02D1690AC5C}">
        <p15:threadingInfo xmlns:p15="http://schemas.microsoft.com/office/powerpoint/2012/main" timeZoneBias="480"/>
      </p:ext>
    </p:extLst>
  </p:cm>
  <p:cm authorId="1" dt="2023-12-03T14:21:51.502" idx="7">
    <p:pos x="106" y="202"/>
    <p:text>I think we should add curation steps here.. handling of outliers, dates of records used, etc.
</p:text>
    <p:extLst>
      <p:ext uri="{C676402C-5697-4E1C-873F-D02D1690AC5C}">
        <p15:threadingInfo xmlns:p15="http://schemas.microsoft.com/office/powerpoint/2012/main" timeZoneBias="480">
          <p15:parentCm authorId="1" idx="6"/>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2-02T13:30:38.970" idx="5">
    <p:pos x="10" y="10"/>
    <p:text>It might be more effective to show a visual of each dataset here after introducing the datasets in the prior slide.
Then, use the overlaid images to demonstrate the joins and curation steps.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12-02T13:30:38.970" idx="3">
    <p:pos x="10" y="10"/>
    <p:text>It might be more effective to show a visual of each dataset here after introducing the datasets in the prior slide.
Then, use the overlaid images to demonstrate the joins and curation steps.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12-02T13:30:38.970" idx="8">
    <p:pos x="10" y="10"/>
    <p:text>It might be more effective to show a visual of each dataset here after introducing the datasets in the prior slide.
Then, use the overlaid images to demonstrate the joins and curation steps.</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12-02T13:30:38.970" idx="1">
    <p:pos x="10" y="10"/>
    <p:text>It might be more effective to show a visual of each dataset here after introducing the datasets in the prior slide.
Then, use the overlaid images to demonstrate the joins and curation steps.</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20284-38A5-4F9C-9340-037989E8B4F7}"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EF8CFB0-5691-4ECE-8CD7-5AB2037B6901}">
      <dgm:prSet/>
      <dgm:spPr/>
      <dgm:t>
        <a:bodyPr/>
        <a:lstStyle/>
        <a:p>
          <a:pPr>
            <a:lnSpc>
              <a:spcPct val="100000"/>
            </a:lnSpc>
            <a:defRPr b="1"/>
          </a:pPr>
          <a:r>
            <a:rPr lang="en-US"/>
            <a:t>Additional weather data</a:t>
          </a:r>
        </a:p>
      </dgm:t>
    </dgm:pt>
    <dgm:pt modelId="{7326D925-0964-44AA-8111-4CC3E1FEB5B7}" type="parTrans" cxnId="{64F5CAEF-A363-4E48-8330-3A00DE0FF483}">
      <dgm:prSet/>
      <dgm:spPr/>
      <dgm:t>
        <a:bodyPr/>
        <a:lstStyle/>
        <a:p>
          <a:endParaRPr lang="en-US"/>
        </a:p>
      </dgm:t>
    </dgm:pt>
    <dgm:pt modelId="{4FF0DB09-0E41-4CB3-BA8C-A60D1A5C9934}" type="sibTrans" cxnId="{64F5CAEF-A363-4E48-8330-3A00DE0FF483}">
      <dgm:prSet/>
      <dgm:spPr/>
      <dgm:t>
        <a:bodyPr/>
        <a:lstStyle/>
        <a:p>
          <a:endParaRPr lang="en-US"/>
        </a:p>
      </dgm:t>
    </dgm:pt>
    <dgm:pt modelId="{2C4F4F5A-BF48-472B-8A80-CCEF668675AD}">
      <dgm:prSet/>
      <dgm:spPr/>
      <dgm:t>
        <a:bodyPr/>
        <a:lstStyle/>
        <a:p>
          <a:pPr rtl="0">
            <a:lnSpc>
              <a:spcPct val="100000"/>
            </a:lnSpc>
          </a:pPr>
          <a:r>
            <a:rPr lang="en-US"/>
            <a:t>Data on the wind in </a:t>
          </a:r>
          <a:r>
            <a:rPr lang="en-US">
              <a:latin typeface="Trebuchet MS" panose="020B0603020202020204"/>
            </a:rPr>
            <a:t>California since</a:t>
          </a:r>
          <a:r>
            <a:rPr lang="en-US"/>
            <a:t> wind can increase the spread of a wildfire</a:t>
          </a:r>
        </a:p>
      </dgm:t>
    </dgm:pt>
    <dgm:pt modelId="{E105B9B0-DD33-439D-B045-0AA74F03A829}" type="parTrans" cxnId="{5719635E-4E21-49B5-BE5A-5FBA74BB3093}">
      <dgm:prSet/>
      <dgm:spPr/>
      <dgm:t>
        <a:bodyPr/>
        <a:lstStyle/>
        <a:p>
          <a:endParaRPr lang="en-US"/>
        </a:p>
      </dgm:t>
    </dgm:pt>
    <dgm:pt modelId="{2112D68B-0A65-40DB-86F1-38D0C2BD6464}" type="sibTrans" cxnId="{5719635E-4E21-49B5-BE5A-5FBA74BB3093}">
      <dgm:prSet/>
      <dgm:spPr/>
      <dgm:t>
        <a:bodyPr/>
        <a:lstStyle/>
        <a:p>
          <a:endParaRPr lang="en-US"/>
        </a:p>
      </dgm:t>
    </dgm:pt>
    <dgm:pt modelId="{5A948BE9-7CE5-4CE5-B494-063511F722B9}">
      <dgm:prSet/>
      <dgm:spPr/>
      <dgm:t>
        <a:bodyPr/>
        <a:lstStyle/>
        <a:p>
          <a:pPr>
            <a:lnSpc>
              <a:spcPct val="100000"/>
            </a:lnSpc>
          </a:pPr>
          <a:r>
            <a:rPr lang="en-US"/>
            <a:t>Data set with temperature and precipitation at a weather station level</a:t>
          </a:r>
        </a:p>
      </dgm:t>
    </dgm:pt>
    <dgm:pt modelId="{2E30D2DD-76DD-4C85-BF65-6D9AF66BBFD4}" type="parTrans" cxnId="{2DA4C385-E2A6-46DC-9D7F-340F08F582BA}">
      <dgm:prSet/>
      <dgm:spPr/>
      <dgm:t>
        <a:bodyPr/>
        <a:lstStyle/>
        <a:p>
          <a:endParaRPr lang="en-US"/>
        </a:p>
      </dgm:t>
    </dgm:pt>
    <dgm:pt modelId="{4725F225-38E9-406A-89E6-D042A5A92FB2}" type="sibTrans" cxnId="{2DA4C385-E2A6-46DC-9D7F-340F08F582BA}">
      <dgm:prSet/>
      <dgm:spPr/>
      <dgm:t>
        <a:bodyPr/>
        <a:lstStyle/>
        <a:p>
          <a:endParaRPr lang="en-US"/>
        </a:p>
      </dgm:t>
    </dgm:pt>
    <dgm:pt modelId="{D4293431-1546-4613-9A1A-852398899636}">
      <dgm:prSet/>
      <dgm:spPr/>
      <dgm:t>
        <a:bodyPr/>
        <a:lstStyle/>
        <a:p>
          <a:r>
            <a:rPr lang="en-US"/>
            <a:t>Temperature and precipitation can widely vary across a state, so a reported weather condition at the statewide level does not mean that a fire in a particular location was started under those conditions</a:t>
          </a:r>
        </a:p>
      </dgm:t>
    </dgm:pt>
    <dgm:pt modelId="{1CA27509-D969-40B7-8F64-7D7E1D3AA909}" type="parTrans" cxnId="{C6DD3C8D-91F8-4AC9-85A5-CA37139F85A3}">
      <dgm:prSet/>
      <dgm:spPr/>
      <dgm:t>
        <a:bodyPr/>
        <a:lstStyle/>
        <a:p>
          <a:endParaRPr lang="en-US"/>
        </a:p>
      </dgm:t>
    </dgm:pt>
    <dgm:pt modelId="{A9ADD619-69FA-4C50-BD0A-69B6F60CED4C}" type="sibTrans" cxnId="{C6DD3C8D-91F8-4AC9-85A5-CA37139F85A3}">
      <dgm:prSet/>
      <dgm:spPr/>
      <dgm:t>
        <a:bodyPr/>
        <a:lstStyle/>
        <a:p>
          <a:endParaRPr lang="en-US"/>
        </a:p>
      </dgm:t>
    </dgm:pt>
    <dgm:pt modelId="{1A719BE0-F83A-4690-BD6E-B40FE9C17DBE}">
      <dgm:prSet/>
      <dgm:spPr/>
      <dgm:t>
        <a:bodyPr/>
        <a:lstStyle/>
        <a:p>
          <a:pPr>
            <a:lnSpc>
              <a:spcPct val="100000"/>
            </a:lnSpc>
            <a:defRPr b="1"/>
          </a:pPr>
          <a:r>
            <a:rPr lang="en-US"/>
            <a:t>Vegetation map of </a:t>
          </a:r>
          <a:r>
            <a:rPr lang="en-US" b="1">
              <a:latin typeface="Trebuchet MS" panose="020B0603020202020204"/>
            </a:rPr>
            <a:t>California</a:t>
          </a:r>
          <a:endParaRPr lang="en-US" b="0">
            <a:latin typeface="Trebuchet MS" panose="020B0603020202020204"/>
          </a:endParaRPr>
        </a:p>
      </dgm:t>
    </dgm:pt>
    <dgm:pt modelId="{95AF5759-F60D-4FF3-9D79-57823EA1764D}" type="parTrans" cxnId="{7F15CF90-29A9-4A9E-9F36-F8064ABF3A90}">
      <dgm:prSet/>
      <dgm:spPr/>
      <dgm:t>
        <a:bodyPr/>
        <a:lstStyle/>
        <a:p>
          <a:endParaRPr lang="en-US"/>
        </a:p>
      </dgm:t>
    </dgm:pt>
    <dgm:pt modelId="{C0E4A337-8B08-419A-A8FA-B88A67B8506A}" type="sibTrans" cxnId="{7F15CF90-29A9-4A9E-9F36-F8064ABF3A90}">
      <dgm:prSet/>
      <dgm:spPr/>
      <dgm:t>
        <a:bodyPr/>
        <a:lstStyle/>
        <a:p>
          <a:endParaRPr lang="en-US"/>
        </a:p>
      </dgm:t>
    </dgm:pt>
    <dgm:pt modelId="{B8EC9162-F5E3-4BD6-9D80-40EAFD1632A0}">
      <dgm:prSet/>
      <dgm:spPr/>
      <dgm:t>
        <a:bodyPr/>
        <a:lstStyle/>
        <a:p>
          <a:pPr>
            <a:lnSpc>
              <a:spcPct val="100000"/>
            </a:lnSpc>
          </a:pPr>
          <a:r>
            <a:rPr lang="en-US"/>
            <a:t>Look into density of vegetation, see where there is high tree volume that intersects with transmission lines</a:t>
          </a:r>
        </a:p>
      </dgm:t>
    </dgm:pt>
    <dgm:pt modelId="{E1A1052A-E22A-4C3C-95C0-11323AC01599}" type="parTrans" cxnId="{189A56B7-6A94-4762-8B89-827ACF6973AA}">
      <dgm:prSet/>
      <dgm:spPr/>
      <dgm:t>
        <a:bodyPr/>
        <a:lstStyle/>
        <a:p>
          <a:endParaRPr lang="en-US"/>
        </a:p>
      </dgm:t>
    </dgm:pt>
    <dgm:pt modelId="{F6FFE448-AD00-4CA2-AF26-97F70F8F36D7}" type="sibTrans" cxnId="{189A56B7-6A94-4762-8B89-827ACF6973AA}">
      <dgm:prSet/>
      <dgm:spPr/>
      <dgm:t>
        <a:bodyPr/>
        <a:lstStyle/>
        <a:p>
          <a:endParaRPr lang="en-US"/>
        </a:p>
      </dgm:t>
    </dgm:pt>
    <dgm:pt modelId="{5410DB68-0647-4B35-9513-DF44008F1317}">
      <dgm:prSet/>
      <dgm:spPr/>
      <dgm:t>
        <a:bodyPr/>
        <a:lstStyle/>
        <a:p>
          <a:pPr>
            <a:lnSpc>
              <a:spcPct val="100000"/>
            </a:lnSpc>
          </a:pPr>
          <a:r>
            <a:rPr lang="en-US"/>
            <a:t>See if wildfires are more likely to begin in particular areas, either due to density or the type of vegetation</a:t>
          </a:r>
        </a:p>
      </dgm:t>
    </dgm:pt>
    <dgm:pt modelId="{7B1D1F6F-10F3-41DF-986E-E48B06F4B4E0}" type="parTrans" cxnId="{AFBD00D8-7E01-47D0-92F6-4733D0D204E7}">
      <dgm:prSet/>
      <dgm:spPr/>
      <dgm:t>
        <a:bodyPr/>
        <a:lstStyle/>
        <a:p>
          <a:endParaRPr lang="en-US"/>
        </a:p>
      </dgm:t>
    </dgm:pt>
    <dgm:pt modelId="{464D8CDB-12FC-46DD-9927-4BBA6589441F}" type="sibTrans" cxnId="{AFBD00D8-7E01-47D0-92F6-4733D0D204E7}">
      <dgm:prSet/>
      <dgm:spPr/>
      <dgm:t>
        <a:bodyPr/>
        <a:lstStyle/>
        <a:p>
          <a:endParaRPr lang="en-US"/>
        </a:p>
      </dgm:t>
    </dgm:pt>
    <dgm:pt modelId="{361206E2-7AAB-432E-B512-E452C80B6A4B}">
      <dgm:prSet/>
      <dgm:spPr/>
      <dgm:t>
        <a:bodyPr/>
        <a:lstStyle/>
        <a:p>
          <a:pPr>
            <a:lnSpc>
              <a:spcPct val="100000"/>
            </a:lnSpc>
            <a:defRPr b="1"/>
          </a:pPr>
          <a:r>
            <a:rPr lang="en-US"/>
            <a:t>Create visualizations</a:t>
          </a:r>
        </a:p>
      </dgm:t>
    </dgm:pt>
    <dgm:pt modelId="{DA8EE5A3-9FED-42C9-BED9-124C8A00177B}" type="parTrans" cxnId="{977D650B-BF07-4D21-9D0A-A7B4ABB39883}">
      <dgm:prSet/>
      <dgm:spPr/>
      <dgm:t>
        <a:bodyPr/>
        <a:lstStyle/>
        <a:p>
          <a:endParaRPr lang="en-US"/>
        </a:p>
      </dgm:t>
    </dgm:pt>
    <dgm:pt modelId="{E797D17A-4EDC-4780-93BA-E399E2334F01}" type="sibTrans" cxnId="{977D650B-BF07-4D21-9D0A-A7B4ABB39883}">
      <dgm:prSet/>
      <dgm:spPr/>
      <dgm:t>
        <a:bodyPr/>
        <a:lstStyle/>
        <a:p>
          <a:endParaRPr lang="en-US"/>
        </a:p>
      </dgm:t>
    </dgm:pt>
    <dgm:pt modelId="{82AA2674-6F40-4BAA-A5DE-DB7656322FCA}">
      <dgm:prSet/>
      <dgm:spPr/>
      <dgm:t>
        <a:bodyPr/>
        <a:lstStyle/>
        <a:p>
          <a:pPr>
            <a:lnSpc>
              <a:spcPct val="100000"/>
            </a:lnSpc>
          </a:pPr>
          <a:r>
            <a:rPr lang="en-US"/>
            <a:t>Would help convey information</a:t>
          </a:r>
        </a:p>
      </dgm:t>
    </dgm:pt>
    <dgm:pt modelId="{5F0DA471-E55B-407F-A621-9A933201E7D5}" type="parTrans" cxnId="{303E15D2-3C57-4A88-A523-A6594E820883}">
      <dgm:prSet/>
      <dgm:spPr/>
      <dgm:t>
        <a:bodyPr/>
        <a:lstStyle/>
        <a:p>
          <a:endParaRPr lang="en-US"/>
        </a:p>
      </dgm:t>
    </dgm:pt>
    <dgm:pt modelId="{D01FB274-8381-4F1B-98A1-851DCB2EA848}" type="sibTrans" cxnId="{303E15D2-3C57-4A88-A523-A6594E820883}">
      <dgm:prSet/>
      <dgm:spPr/>
      <dgm:t>
        <a:bodyPr/>
        <a:lstStyle/>
        <a:p>
          <a:endParaRPr lang="en-US"/>
        </a:p>
      </dgm:t>
    </dgm:pt>
    <dgm:pt modelId="{5137A6DC-48BE-4AE1-975F-840363560AE6}">
      <dgm:prSet/>
      <dgm:spPr/>
      <dgm:t>
        <a:bodyPr/>
        <a:lstStyle/>
        <a:p>
          <a:pPr>
            <a:lnSpc>
              <a:spcPct val="100000"/>
            </a:lnSpc>
          </a:pPr>
          <a:r>
            <a:rPr lang="en-US"/>
            <a:t>Time-series graphs </a:t>
          </a:r>
          <a:r>
            <a:rPr lang="en-US">
              <a:latin typeface="Trebuchet MS" panose="020B0603020202020204"/>
            </a:rPr>
            <a:t>and animations would</a:t>
          </a:r>
          <a:r>
            <a:rPr lang="en-US"/>
            <a:t> help show the trend of temperature, rain, and count of wildfires over time</a:t>
          </a:r>
        </a:p>
      </dgm:t>
    </dgm:pt>
    <dgm:pt modelId="{BA32E6D7-2E9E-4344-AFF0-8B1BFDE6A9D0}" type="parTrans" cxnId="{D1636595-4F75-466B-B3D1-4E3310C7C437}">
      <dgm:prSet/>
      <dgm:spPr/>
      <dgm:t>
        <a:bodyPr/>
        <a:lstStyle/>
        <a:p>
          <a:endParaRPr lang="en-US"/>
        </a:p>
      </dgm:t>
    </dgm:pt>
    <dgm:pt modelId="{94B0E276-2CCF-49F4-9C88-EDCB177B1B4C}" type="sibTrans" cxnId="{D1636595-4F75-466B-B3D1-4E3310C7C437}">
      <dgm:prSet/>
      <dgm:spPr/>
      <dgm:t>
        <a:bodyPr/>
        <a:lstStyle/>
        <a:p>
          <a:endParaRPr lang="en-US"/>
        </a:p>
      </dgm:t>
    </dgm:pt>
    <dgm:pt modelId="{885D6951-6B61-4711-8306-6B2A7517999B}">
      <dgm:prSet phldr="0"/>
      <dgm:spPr/>
      <dgm:t>
        <a:bodyPr/>
        <a:lstStyle/>
        <a:p>
          <a:pPr>
            <a:lnSpc>
              <a:spcPct val="100000"/>
            </a:lnSpc>
          </a:pPr>
          <a:r>
            <a:rPr lang="en-US" b="0">
              <a:latin typeface="Trebuchet MS" panose="020B0603020202020204"/>
            </a:rPr>
            <a:t>Merge</a:t>
          </a:r>
          <a:r>
            <a:rPr lang="en-US" b="0"/>
            <a:t> with transmission line data to see which areas may be high risk for future wildfires</a:t>
          </a:r>
          <a:endParaRPr lang="en-US"/>
        </a:p>
      </dgm:t>
    </dgm:pt>
    <dgm:pt modelId="{5D6FADA8-5004-4722-96CD-4C547BE6C798}" type="parTrans" cxnId="{6AF1A35D-7E0B-48C0-AEC3-FFB4D275D5E8}">
      <dgm:prSet/>
      <dgm:spPr/>
    </dgm:pt>
    <dgm:pt modelId="{DDE57931-3D70-462A-9DF4-38A059756495}" type="sibTrans" cxnId="{6AF1A35D-7E0B-48C0-AEC3-FFB4D275D5E8}">
      <dgm:prSet/>
      <dgm:spPr/>
    </dgm:pt>
    <dgm:pt modelId="{247984B0-B74A-43CB-A75F-0FACB858FC2E}" type="pres">
      <dgm:prSet presAssocID="{42120284-38A5-4F9C-9340-037989E8B4F7}" presName="root" presStyleCnt="0">
        <dgm:presLayoutVars>
          <dgm:dir/>
          <dgm:resizeHandles val="exact"/>
        </dgm:presLayoutVars>
      </dgm:prSet>
      <dgm:spPr/>
    </dgm:pt>
    <dgm:pt modelId="{1A79A4B2-2D24-4345-B34A-7F7448A4733B}" type="pres">
      <dgm:prSet presAssocID="{2EF8CFB0-5691-4ECE-8CD7-5AB2037B6901}" presName="compNode" presStyleCnt="0"/>
      <dgm:spPr/>
    </dgm:pt>
    <dgm:pt modelId="{88948D9D-4FD6-4720-A916-15323FB15135}" type="pres">
      <dgm:prSet presAssocID="{2EF8CFB0-5691-4ECE-8CD7-5AB2037B69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y scene"/>
        </a:ext>
      </dgm:extLst>
    </dgm:pt>
    <dgm:pt modelId="{2E1F8502-A64B-49E2-8D83-6CC26B16CE34}" type="pres">
      <dgm:prSet presAssocID="{2EF8CFB0-5691-4ECE-8CD7-5AB2037B6901}" presName="iconSpace" presStyleCnt="0"/>
      <dgm:spPr/>
    </dgm:pt>
    <dgm:pt modelId="{ED347627-F941-40FB-A699-80C5EC44EAD8}" type="pres">
      <dgm:prSet presAssocID="{2EF8CFB0-5691-4ECE-8CD7-5AB2037B6901}" presName="parTx" presStyleLbl="revTx" presStyleIdx="0" presStyleCnt="6">
        <dgm:presLayoutVars>
          <dgm:chMax val="0"/>
          <dgm:chPref val="0"/>
        </dgm:presLayoutVars>
      </dgm:prSet>
      <dgm:spPr/>
    </dgm:pt>
    <dgm:pt modelId="{C2CFBFBB-C852-4B3B-A60C-DD679CAFFF98}" type="pres">
      <dgm:prSet presAssocID="{2EF8CFB0-5691-4ECE-8CD7-5AB2037B6901}" presName="txSpace" presStyleCnt="0"/>
      <dgm:spPr/>
    </dgm:pt>
    <dgm:pt modelId="{6FB4A9A7-4E30-47DB-8D2C-449E68D08009}" type="pres">
      <dgm:prSet presAssocID="{2EF8CFB0-5691-4ECE-8CD7-5AB2037B6901}" presName="desTx" presStyleLbl="revTx" presStyleIdx="1" presStyleCnt="6">
        <dgm:presLayoutVars/>
      </dgm:prSet>
      <dgm:spPr/>
    </dgm:pt>
    <dgm:pt modelId="{750EFA41-8914-46D3-A62D-35020462B24A}" type="pres">
      <dgm:prSet presAssocID="{4FF0DB09-0E41-4CB3-BA8C-A60D1A5C9934}" presName="sibTrans" presStyleCnt="0"/>
      <dgm:spPr/>
    </dgm:pt>
    <dgm:pt modelId="{FDD6393B-B290-4D22-9274-13BA5AB5CED7}" type="pres">
      <dgm:prSet presAssocID="{1A719BE0-F83A-4690-BD6E-B40FE9C17DBE}" presName="compNode" presStyleCnt="0"/>
      <dgm:spPr/>
    </dgm:pt>
    <dgm:pt modelId="{0222EB10-76BC-4187-9850-E75B3B24CD27}" type="pres">
      <dgm:prSet presAssocID="{1A719BE0-F83A-4690-BD6E-B40FE9C17DB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DBDCBB94-EDF3-45D9-AF06-3E265422DFA1}" type="pres">
      <dgm:prSet presAssocID="{1A719BE0-F83A-4690-BD6E-B40FE9C17DBE}" presName="iconSpace" presStyleCnt="0"/>
      <dgm:spPr/>
    </dgm:pt>
    <dgm:pt modelId="{FAA3D5C4-FC6F-4BB8-893F-EE50383EDD13}" type="pres">
      <dgm:prSet presAssocID="{1A719BE0-F83A-4690-BD6E-B40FE9C17DBE}" presName="parTx" presStyleLbl="revTx" presStyleIdx="2" presStyleCnt="6">
        <dgm:presLayoutVars>
          <dgm:chMax val="0"/>
          <dgm:chPref val="0"/>
        </dgm:presLayoutVars>
      </dgm:prSet>
      <dgm:spPr/>
    </dgm:pt>
    <dgm:pt modelId="{C692BBA2-C6B6-4CE8-B936-12ADAEE4DFC7}" type="pres">
      <dgm:prSet presAssocID="{1A719BE0-F83A-4690-BD6E-B40FE9C17DBE}" presName="txSpace" presStyleCnt="0"/>
      <dgm:spPr/>
    </dgm:pt>
    <dgm:pt modelId="{0375331F-ABE1-4E09-8839-F153205D90F6}" type="pres">
      <dgm:prSet presAssocID="{1A719BE0-F83A-4690-BD6E-B40FE9C17DBE}" presName="desTx" presStyleLbl="revTx" presStyleIdx="3" presStyleCnt="6">
        <dgm:presLayoutVars/>
      </dgm:prSet>
      <dgm:spPr/>
    </dgm:pt>
    <dgm:pt modelId="{A71BCB27-2E46-4922-A721-238CC4595091}" type="pres">
      <dgm:prSet presAssocID="{C0E4A337-8B08-419A-A8FA-B88A67B8506A}" presName="sibTrans" presStyleCnt="0"/>
      <dgm:spPr/>
    </dgm:pt>
    <dgm:pt modelId="{0E228BC3-802E-4A18-A732-5ADE42308091}" type="pres">
      <dgm:prSet presAssocID="{361206E2-7AAB-432E-B512-E452C80B6A4B}" presName="compNode" presStyleCnt="0"/>
      <dgm:spPr/>
    </dgm:pt>
    <dgm:pt modelId="{88646156-C48C-4B43-B685-CC045F6B8DF8}" type="pres">
      <dgm:prSet presAssocID="{361206E2-7AAB-432E-B512-E452C80B6A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1BAF6A59-A0D3-4468-B88C-BF102E05C2DC}" type="pres">
      <dgm:prSet presAssocID="{361206E2-7AAB-432E-B512-E452C80B6A4B}" presName="iconSpace" presStyleCnt="0"/>
      <dgm:spPr/>
    </dgm:pt>
    <dgm:pt modelId="{A80CA7EE-BEA0-4F2F-A03A-22A635D1D447}" type="pres">
      <dgm:prSet presAssocID="{361206E2-7AAB-432E-B512-E452C80B6A4B}" presName="parTx" presStyleLbl="revTx" presStyleIdx="4" presStyleCnt="6">
        <dgm:presLayoutVars>
          <dgm:chMax val="0"/>
          <dgm:chPref val="0"/>
        </dgm:presLayoutVars>
      </dgm:prSet>
      <dgm:spPr/>
    </dgm:pt>
    <dgm:pt modelId="{4224E232-C413-4883-8663-C59E1AC32177}" type="pres">
      <dgm:prSet presAssocID="{361206E2-7AAB-432E-B512-E452C80B6A4B}" presName="txSpace" presStyleCnt="0"/>
      <dgm:spPr/>
    </dgm:pt>
    <dgm:pt modelId="{F48FEC8F-29A9-4AE1-9F38-7DD7EB2D7194}" type="pres">
      <dgm:prSet presAssocID="{361206E2-7AAB-432E-B512-E452C80B6A4B}" presName="desTx" presStyleLbl="revTx" presStyleIdx="5" presStyleCnt="6">
        <dgm:presLayoutVars/>
      </dgm:prSet>
      <dgm:spPr/>
    </dgm:pt>
  </dgm:ptLst>
  <dgm:cxnLst>
    <dgm:cxn modelId="{F1006C04-9C35-4DB0-BD44-100201567D8F}" type="presOf" srcId="{B8EC9162-F5E3-4BD6-9D80-40EAFD1632A0}" destId="{0375331F-ABE1-4E09-8839-F153205D90F6}" srcOrd="0" destOrd="1" presId="urn:microsoft.com/office/officeart/2018/5/layout/CenteredIconLabelDescriptionList"/>
    <dgm:cxn modelId="{977D650B-BF07-4D21-9D0A-A7B4ABB39883}" srcId="{42120284-38A5-4F9C-9340-037989E8B4F7}" destId="{361206E2-7AAB-432E-B512-E452C80B6A4B}" srcOrd="2" destOrd="0" parTransId="{DA8EE5A3-9FED-42C9-BED9-124C8A00177B}" sibTransId="{E797D17A-4EDC-4780-93BA-E399E2334F01}"/>
    <dgm:cxn modelId="{D5346614-CD14-44A0-A5DE-89987742BE8E}" type="presOf" srcId="{1A719BE0-F83A-4690-BD6E-B40FE9C17DBE}" destId="{FAA3D5C4-FC6F-4BB8-893F-EE50383EDD13}" srcOrd="0" destOrd="0" presId="urn:microsoft.com/office/officeart/2018/5/layout/CenteredIconLabelDescriptionList"/>
    <dgm:cxn modelId="{35D0862F-0039-4CD7-B5BC-DB272FFE1660}" type="presOf" srcId="{5410DB68-0647-4B35-9513-DF44008F1317}" destId="{0375331F-ABE1-4E09-8839-F153205D90F6}" srcOrd="0" destOrd="2" presId="urn:microsoft.com/office/officeart/2018/5/layout/CenteredIconLabelDescriptionList"/>
    <dgm:cxn modelId="{6AF1A35D-7E0B-48C0-AEC3-FFB4D275D5E8}" srcId="{1A719BE0-F83A-4690-BD6E-B40FE9C17DBE}" destId="{885D6951-6B61-4711-8306-6B2A7517999B}" srcOrd="0" destOrd="0" parTransId="{5D6FADA8-5004-4722-96CD-4C547BE6C798}" sibTransId="{DDE57931-3D70-462A-9DF4-38A059756495}"/>
    <dgm:cxn modelId="{5719635E-4E21-49B5-BE5A-5FBA74BB3093}" srcId="{2EF8CFB0-5691-4ECE-8CD7-5AB2037B6901}" destId="{2C4F4F5A-BF48-472B-8A80-CCEF668675AD}" srcOrd="0" destOrd="0" parTransId="{E105B9B0-DD33-439D-B045-0AA74F03A829}" sibTransId="{2112D68B-0A65-40DB-86F1-38D0C2BD6464}"/>
    <dgm:cxn modelId="{A88E846B-7823-4DB8-8F51-0778DABEF0EA}" type="presOf" srcId="{82AA2674-6F40-4BAA-A5DE-DB7656322FCA}" destId="{F48FEC8F-29A9-4AE1-9F38-7DD7EB2D7194}" srcOrd="0" destOrd="0" presId="urn:microsoft.com/office/officeart/2018/5/layout/CenteredIconLabelDescriptionList"/>
    <dgm:cxn modelId="{B197C74D-FDA0-4A6B-8D86-87F25B4B1656}" type="presOf" srcId="{42120284-38A5-4F9C-9340-037989E8B4F7}" destId="{247984B0-B74A-43CB-A75F-0FACB858FC2E}" srcOrd="0" destOrd="0" presId="urn:microsoft.com/office/officeart/2018/5/layout/CenteredIconLabelDescriptionList"/>
    <dgm:cxn modelId="{B6094975-A9B5-4E64-9625-20CE7848BDEF}" type="presOf" srcId="{885D6951-6B61-4711-8306-6B2A7517999B}" destId="{0375331F-ABE1-4E09-8839-F153205D90F6}" srcOrd="0" destOrd="0" presId="urn:microsoft.com/office/officeart/2018/5/layout/CenteredIconLabelDescriptionList"/>
    <dgm:cxn modelId="{2DA4C385-E2A6-46DC-9D7F-340F08F582BA}" srcId="{2EF8CFB0-5691-4ECE-8CD7-5AB2037B6901}" destId="{5A948BE9-7CE5-4CE5-B494-063511F722B9}" srcOrd="1" destOrd="0" parTransId="{2E30D2DD-76DD-4C85-BF65-6D9AF66BBFD4}" sibTransId="{4725F225-38E9-406A-89E6-D042A5A92FB2}"/>
    <dgm:cxn modelId="{A56C2B8C-7A17-4DC5-8B04-E655DADD1FE4}" type="presOf" srcId="{361206E2-7AAB-432E-B512-E452C80B6A4B}" destId="{A80CA7EE-BEA0-4F2F-A03A-22A635D1D447}" srcOrd="0" destOrd="0" presId="urn:microsoft.com/office/officeart/2018/5/layout/CenteredIconLabelDescriptionList"/>
    <dgm:cxn modelId="{C6DD3C8D-91F8-4AC9-85A5-CA37139F85A3}" srcId="{5A948BE9-7CE5-4CE5-B494-063511F722B9}" destId="{D4293431-1546-4613-9A1A-852398899636}" srcOrd="0" destOrd="0" parTransId="{1CA27509-D969-40B7-8F64-7D7E1D3AA909}" sibTransId="{A9ADD619-69FA-4C50-BD0A-69B6F60CED4C}"/>
    <dgm:cxn modelId="{7F15CF90-29A9-4A9E-9F36-F8064ABF3A90}" srcId="{42120284-38A5-4F9C-9340-037989E8B4F7}" destId="{1A719BE0-F83A-4690-BD6E-B40FE9C17DBE}" srcOrd="1" destOrd="0" parTransId="{95AF5759-F60D-4FF3-9D79-57823EA1764D}" sibTransId="{C0E4A337-8B08-419A-A8FA-B88A67B8506A}"/>
    <dgm:cxn modelId="{D1636595-4F75-466B-B3D1-4E3310C7C437}" srcId="{361206E2-7AAB-432E-B512-E452C80B6A4B}" destId="{5137A6DC-48BE-4AE1-975F-840363560AE6}" srcOrd="1" destOrd="0" parTransId="{BA32E6D7-2E9E-4344-AFF0-8B1BFDE6A9D0}" sibTransId="{94B0E276-2CCF-49F4-9C88-EDCB177B1B4C}"/>
    <dgm:cxn modelId="{97059EA0-DAF0-47EF-8F24-FDF3B94ECA75}" type="presOf" srcId="{2C4F4F5A-BF48-472B-8A80-CCEF668675AD}" destId="{6FB4A9A7-4E30-47DB-8D2C-449E68D08009}" srcOrd="0" destOrd="0" presId="urn:microsoft.com/office/officeart/2018/5/layout/CenteredIconLabelDescriptionList"/>
    <dgm:cxn modelId="{52BF7FB6-68C1-4CE0-B8CC-764F52AF941E}" type="presOf" srcId="{D4293431-1546-4613-9A1A-852398899636}" destId="{6FB4A9A7-4E30-47DB-8D2C-449E68D08009}" srcOrd="0" destOrd="2" presId="urn:microsoft.com/office/officeart/2018/5/layout/CenteredIconLabelDescriptionList"/>
    <dgm:cxn modelId="{189A56B7-6A94-4762-8B89-827ACF6973AA}" srcId="{1A719BE0-F83A-4690-BD6E-B40FE9C17DBE}" destId="{B8EC9162-F5E3-4BD6-9D80-40EAFD1632A0}" srcOrd="1" destOrd="0" parTransId="{E1A1052A-E22A-4C3C-95C0-11323AC01599}" sibTransId="{F6FFE448-AD00-4CA2-AF26-97F70F8F36D7}"/>
    <dgm:cxn modelId="{303E15D2-3C57-4A88-A523-A6594E820883}" srcId="{361206E2-7AAB-432E-B512-E452C80B6A4B}" destId="{82AA2674-6F40-4BAA-A5DE-DB7656322FCA}" srcOrd="0" destOrd="0" parTransId="{5F0DA471-E55B-407F-A621-9A933201E7D5}" sibTransId="{D01FB274-8381-4F1B-98A1-851DCB2EA848}"/>
    <dgm:cxn modelId="{AFBD00D8-7E01-47D0-92F6-4733D0D204E7}" srcId="{1A719BE0-F83A-4690-BD6E-B40FE9C17DBE}" destId="{5410DB68-0647-4B35-9513-DF44008F1317}" srcOrd="2" destOrd="0" parTransId="{7B1D1F6F-10F3-41DF-986E-E48B06F4B4E0}" sibTransId="{464D8CDB-12FC-46DD-9927-4BBA6589441F}"/>
    <dgm:cxn modelId="{46AF6ADD-F3D7-44EF-AB54-2EABE0059E7F}" type="presOf" srcId="{5A948BE9-7CE5-4CE5-B494-063511F722B9}" destId="{6FB4A9A7-4E30-47DB-8D2C-449E68D08009}" srcOrd="0" destOrd="1" presId="urn:microsoft.com/office/officeart/2018/5/layout/CenteredIconLabelDescriptionList"/>
    <dgm:cxn modelId="{65304BDD-BC41-4CB5-9060-60B5821C6306}" type="presOf" srcId="{2EF8CFB0-5691-4ECE-8CD7-5AB2037B6901}" destId="{ED347627-F941-40FB-A699-80C5EC44EAD8}" srcOrd="0" destOrd="0" presId="urn:microsoft.com/office/officeart/2018/5/layout/CenteredIconLabelDescriptionList"/>
    <dgm:cxn modelId="{821919EC-147E-40EC-A327-BDDD724FFF53}" type="presOf" srcId="{5137A6DC-48BE-4AE1-975F-840363560AE6}" destId="{F48FEC8F-29A9-4AE1-9F38-7DD7EB2D7194}" srcOrd="0" destOrd="1" presId="urn:microsoft.com/office/officeart/2018/5/layout/CenteredIconLabelDescriptionList"/>
    <dgm:cxn modelId="{64F5CAEF-A363-4E48-8330-3A00DE0FF483}" srcId="{42120284-38A5-4F9C-9340-037989E8B4F7}" destId="{2EF8CFB0-5691-4ECE-8CD7-5AB2037B6901}" srcOrd="0" destOrd="0" parTransId="{7326D925-0964-44AA-8111-4CC3E1FEB5B7}" sibTransId="{4FF0DB09-0E41-4CB3-BA8C-A60D1A5C9934}"/>
    <dgm:cxn modelId="{14A64658-1D80-446D-82FB-C44FE0135AFB}" type="presParOf" srcId="{247984B0-B74A-43CB-A75F-0FACB858FC2E}" destId="{1A79A4B2-2D24-4345-B34A-7F7448A4733B}" srcOrd="0" destOrd="0" presId="urn:microsoft.com/office/officeart/2018/5/layout/CenteredIconLabelDescriptionList"/>
    <dgm:cxn modelId="{0AC2D126-84A7-420C-BCE3-AA635308096A}" type="presParOf" srcId="{1A79A4B2-2D24-4345-B34A-7F7448A4733B}" destId="{88948D9D-4FD6-4720-A916-15323FB15135}" srcOrd="0" destOrd="0" presId="urn:microsoft.com/office/officeart/2018/5/layout/CenteredIconLabelDescriptionList"/>
    <dgm:cxn modelId="{3BCB642B-82B3-4269-8A79-4DBEAFA26608}" type="presParOf" srcId="{1A79A4B2-2D24-4345-B34A-7F7448A4733B}" destId="{2E1F8502-A64B-49E2-8D83-6CC26B16CE34}" srcOrd="1" destOrd="0" presId="urn:microsoft.com/office/officeart/2018/5/layout/CenteredIconLabelDescriptionList"/>
    <dgm:cxn modelId="{9641478E-D3A5-434B-A80E-016B64082D59}" type="presParOf" srcId="{1A79A4B2-2D24-4345-B34A-7F7448A4733B}" destId="{ED347627-F941-40FB-A699-80C5EC44EAD8}" srcOrd="2" destOrd="0" presId="urn:microsoft.com/office/officeart/2018/5/layout/CenteredIconLabelDescriptionList"/>
    <dgm:cxn modelId="{A65887E6-F764-4193-A730-647AD7C31223}" type="presParOf" srcId="{1A79A4B2-2D24-4345-B34A-7F7448A4733B}" destId="{C2CFBFBB-C852-4B3B-A60C-DD679CAFFF98}" srcOrd="3" destOrd="0" presId="urn:microsoft.com/office/officeart/2018/5/layout/CenteredIconLabelDescriptionList"/>
    <dgm:cxn modelId="{B2A736D9-3AF2-4544-8EA4-4D84ED243D3B}" type="presParOf" srcId="{1A79A4B2-2D24-4345-B34A-7F7448A4733B}" destId="{6FB4A9A7-4E30-47DB-8D2C-449E68D08009}" srcOrd="4" destOrd="0" presId="urn:microsoft.com/office/officeart/2018/5/layout/CenteredIconLabelDescriptionList"/>
    <dgm:cxn modelId="{B045BB1E-4044-4898-9CC3-453A1A0204C5}" type="presParOf" srcId="{247984B0-B74A-43CB-A75F-0FACB858FC2E}" destId="{750EFA41-8914-46D3-A62D-35020462B24A}" srcOrd="1" destOrd="0" presId="urn:microsoft.com/office/officeart/2018/5/layout/CenteredIconLabelDescriptionList"/>
    <dgm:cxn modelId="{F6A47B21-8777-4095-83D5-4B0B5B1F5699}" type="presParOf" srcId="{247984B0-B74A-43CB-A75F-0FACB858FC2E}" destId="{FDD6393B-B290-4D22-9274-13BA5AB5CED7}" srcOrd="2" destOrd="0" presId="urn:microsoft.com/office/officeart/2018/5/layout/CenteredIconLabelDescriptionList"/>
    <dgm:cxn modelId="{FA784FEE-9151-4543-BB9D-D594DD52D7EC}" type="presParOf" srcId="{FDD6393B-B290-4D22-9274-13BA5AB5CED7}" destId="{0222EB10-76BC-4187-9850-E75B3B24CD27}" srcOrd="0" destOrd="0" presId="urn:microsoft.com/office/officeart/2018/5/layout/CenteredIconLabelDescriptionList"/>
    <dgm:cxn modelId="{B765665B-3505-4FE4-8B6D-E11ABB95D796}" type="presParOf" srcId="{FDD6393B-B290-4D22-9274-13BA5AB5CED7}" destId="{DBDCBB94-EDF3-45D9-AF06-3E265422DFA1}" srcOrd="1" destOrd="0" presId="urn:microsoft.com/office/officeart/2018/5/layout/CenteredIconLabelDescriptionList"/>
    <dgm:cxn modelId="{2FE4D70E-ACC7-422E-9643-A288C58A76C4}" type="presParOf" srcId="{FDD6393B-B290-4D22-9274-13BA5AB5CED7}" destId="{FAA3D5C4-FC6F-4BB8-893F-EE50383EDD13}" srcOrd="2" destOrd="0" presId="urn:microsoft.com/office/officeart/2018/5/layout/CenteredIconLabelDescriptionList"/>
    <dgm:cxn modelId="{7FD6BE10-1D9C-422E-BA6A-6F8A8800E511}" type="presParOf" srcId="{FDD6393B-B290-4D22-9274-13BA5AB5CED7}" destId="{C692BBA2-C6B6-4CE8-B936-12ADAEE4DFC7}" srcOrd="3" destOrd="0" presId="urn:microsoft.com/office/officeart/2018/5/layout/CenteredIconLabelDescriptionList"/>
    <dgm:cxn modelId="{FFC9820B-DC9D-4ECA-A484-83CBBB14B8BB}" type="presParOf" srcId="{FDD6393B-B290-4D22-9274-13BA5AB5CED7}" destId="{0375331F-ABE1-4E09-8839-F153205D90F6}" srcOrd="4" destOrd="0" presId="urn:microsoft.com/office/officeart/2018/5/layout/CenteredIconLabelDescriptionList"/>
    <dgm:cxn modelId="{92501DFE-90DC-4C69-BA3B-B9A43C86E435}" type="presParOf" srcId="{247984B0-B74A-43CB-A75F-0FACB858FC2E}" destId="{A71BCB27-2E46-4922-A721-238CC4595091}" srcOrd="3" destOrd="0" presId="urn:microsoft.com/office/officeart/2018/5/layout/CenteredIconLabelDescriptionList"/>
    <dgm:cxn modelId="{81E3A5FA-7409-4E74-84E3-330CE8388D00}" type="presParOf" srcId="{247984B0-B74A-43CB-A75F-0FACB858FC2E}" destId="{0E228BC3-802E-4A18-A732-5ADE42308091}" srcOrd="4" destOrd="0" presId="urn:microsoft.com/office/officeart/2018/5/layout/CenteredIconLabelDescriptionList"/>
    <dgm:cxn modelId="{E445F23E-510D-477A-B239-4D7C3D6FA02D}" type="presParOf" srcId="{0E228BC3-802E-4A18-A732-5ADE42308091}" destId="{88646156-C48C-4B43-B685-CC045F6B8DF8}" srcOrd="0" destOrd="0" presId="urn:microsoft.com/office/officeart/2018/5/layout/CenteredIconLabelDescriptionList"/>
    <dgm:cxn modelId="{1453EB39-6580-4FC7-BB88-478B2B437708}" type="presParOf" srcId="{0E228BC3-802E-4A18-A732-5ADE42308091}" destId="{1BAF6A59-A0D3-4468-B88C-BF102E05C2DC}" srcOrd="1" destOrd="0" presId="urn:microsoft.com/office/officeart/2018/5/layout/CenteredIconLabelDescriptionList"/>
    <dgm:cxn modelId="{7A842A16-5327-4BF4-BDA9-911D81F3DC11}" type="presParOf" srcId="{0E228BC3-802E-4A18-A732-5ADE42308091}" destId="{A80CA7EE-BEA0-4F2F-A03A-22A635D1D447}" srcOrd="2" destOrd="0" presId="urn:microsoft.com/office/officeart/2018/5/layout/CenteredIconLabelDescriptionList"/>
    <dgm:cxn modelId="{0FE6F263-2B17-4AFF-8B1B-546449A94C85}" type="presParOf" srcId="{0E228BC3-802E-4A18-A732-5ADE42308091}" destId="{4224E232-C413-4883-8663-C59E1AC32177}" srcOrd="3" destOrd="0" presId="urn:microsoft.com/office/officeart/2018/5/layout/CenteredIconLabelDescriptionList"/>
    <dgm:cxn modelId="{A3579357-A026-4B58-8F30-0E67A02A7FBE}" type="presParOf" srcId="{0E228BC3-802E-4A18-A732-5ADE42308091}" destId="{F48FEC8F-29A9-4AE1-9F38-7DD7EB2D7194}"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48D9D-4FD6-4720-A916-15323FB15135}">
      <dsp:nvSpPr>
        <dsp:cNvPr id="0" name=""/>
        <dsp:cNvSpPr/>
      </dsp:nvSpPr>
      <dsp:spPr>
        <a:xfrm>
          <a:off x="940036" y="323401"/>
          <a:ext cx="1003081" cy="1003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347627-F941-40FB-A699-80C5EC44EAD8}">
      <dsp:nvSpPr>
        <dsp:cNvPr id="0" name=""/>
        <dsp:cNvSpPr/>
      </dsp:nvSpPr>
      <dsp:spPr>
        <a:xfrm>
          <a:off x="8602" y="1474690"/>
          <a:ext cx="2865948" cy="42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a:t>Additional weather data</a:t>
          </a:r>
        </a:p>
      </dsp:txBody>
      <dsp:txXfrm>
        <a:off x="8602" y="1474690"/>
        <a:ext cx="2865948" cy="429892"/>
      </dsp:txXfrm>
    </dsp:sp>
    <dsp:sp modelId="{6FB4A9A7-4E30-47DB-8D2C-449E68D08009}">
      <dsp:nvSpPr>
        <dsp:cNvPr id="0" name=""/>
        <dsp:cNvSpPr/>
      </dsp:nvSpPr>
      <dsp:spPr>
        <a:xfrm>
          <a:off x="8602" y="1973516"/>
          <a:ext cx="2865948" cy="1796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rtl="0">
            <a:lnSpc>
              <a:spcPct val="100000"/>
            </a:lnSpc>
            <a:spcBef>
              <a:spcPct val="0"/>
            </a:spcBef>
            <a:spcAft>
              <a:spcPct val="35000"/>
            </a:spcAft>
            <a:buNone/>
          </a:pPr>
          <a:r>
            <a:rPr lang="en-US" sz="1200" kern="1200"/>
            <a:t>Data on the wind in </a:t>
          </a:r>
          <a:r>
            <a:rPr lang="en-US" sz="1200" kern="1200">
              <a:latin typeface="Trebuchet MS" panose="020B0603020202020204"/>
            </a:rPr>
            <a:t>California since</a:t>
          </a:r>
          <a:r>
            <a:rPr lang="en-US" sz="1200" kern="1200"/>
            <a:t> wind can increase the spread of a wildfire</a:t>
          </a:r>
        </a:p>
        <a:p>
          <a:pPr marL="0" lvl="0" indent="0" algn="l" defTabSz="533400">
            <a:lnSpc>
              <a:spcPct val="100000"/>
            </a:lnSpc>
            <a:spcBef>
              <a:spcPct val="0"/>
            </a:spcBef>
            <a:spcAft>
              <a:spcPct val="35000"/>
            </a:spcAft>
            <a:buNone/>
          </a:pPr>
          <a:r>
            <a:rPr lang="en-US" sz="1200" kern="1200"/>
            <a:t>Data set with temperature and precipitation at a weather station level</a:t>
          </a:r>
        </a:p>
        <a:p>
          <a:pPr marL="114300" lvl="1" indent="-114300" algn="l" defTabSz="533400">
            <a:lnSpc>
              <a:spcPct val="90000"/>
            </a:lnSpc>
            <a:spcBef>
              <a:spcPct val="0"/>
            </a:spcBef>
            <a:spcAft>
              <a:spcPct val="15000"/>
            </a:spcAft>
            <a:buChar char="•"/>
          </a:pPr>
          <a:r>
            <a:rPr lang="en-US" sz="1200" kern="1200"/>
            <a:t>Temperature and precipitation can widely vary across a state, so a reported weather condition at the statewide level does not mean that a fire in a particular location was started under those conditions</a:t>
          </a:r>
        </a:p>
      </dsp:txBody>
      <dsp:txXfrm>
        <a:off x="8602" y="1973516"/>
        <a:ext cx="2865948" cy="1796564"/>
      </dsp:txXfrm>
    </dsp:sp>
    <dsp:sp modelId="{0222EB10-76BC-4187-9850-E75B3B24CD27}">
      <dsp:nvSpPr>
        <dsp:cNvPr id="0" name=""/>
        <dsp:cNvSpPr/>
      </dsp:nvSpPr>
      <dsp:spPr>
        <a:xfrm>
          <a:off x="4307525" y="323401"/>
          <a:ext cx="1003081" cy="1003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A3D5C4-FC6F-4BB8-893F-EE50383EDD13}">
      <dsp:nvSpPr>
        <dsp:cNvPr id="0" name=""/>
        <dsp:cNvSpPr/>
      </dsp:nvSpPr>
      <dsp:spPr>
        <a:xfrm>
          <a:off x="3376092" y="1474690"/>
          <a:ext cx="2865948" cy="42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a:t>Vegetation map of </a:t>
          </a:r>
          <a:r>
            <a:rPr lang="en-US" sz="1600" b="1" kern="1200">
              <a:latin typeface="Trebuchet MS" panose="020B0603020202020204"/>
            </a:rPr>
            <a:t>California</a:t>
          </a:r>
          <a:endParaRPr lang="en-US" sz="1600" b="0" kern="1200">
            <a:latin typeface="Trebuchet MS" panose="020B0603020202020204"/>
          </a:endParaRPr>
        </a:p>
      </dsp:txBody>
      <dsp:txXfrm>
        <a:off x="3376092" y="1474690"/>
        <a:ext cx="2865948" cy="429892"/>
      </dsp:txXfrm>
    </dsp:sp>
    <dsp:sp modelId="{0375331F-ABE1-4E09-8839-F153205D90F6}">
      <dsp:nvSpPr>
        <dsp:cNvPr id="0" name=""/>
        <dsp:cNvSpPr/>
      </dsp:nvSpPr>
      <dsp:spPr>
        <a:xfrm>
          <a:off x="3376092" y="1973516"/>
          <a:ext cx="2865948" cy="1796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kern="1200">
              <a:latin typeface="Trebuchet MS" panose="020B0603020202020204"/>
            </a:rPr>
            <a:t>Merge</a:t>
          </a:r>
          <a:r>
            <a:rPr lang="en-US" sz="1200" b="0" kern="1200"/>
            <a:t> with transmission line data to see which areas may be high risk for future wildfires</a:t>
          </a:r>
          <a:endParaRPr lang="en-US" sz="1200" kern="1200"/>
        </a:p>
        <a:p>
          <a:pPr marL="0" lvl="0" indent="0" algn="ctr" defTabSz="533400">
            <a:lnSpc>
              <a:spcPct val="100000"/>
            </a:lnSpc>
            <a:spcBef>
              <a:spcPct val="0"/>
            </a:spcBef>
            <a:spcAft>
              <a:spcPct val="35000"/>
            </a:spcAft>
            <a:buNone/>
          </a:pPr>
          <a:r>
            <a:rPr lang="en-US" sz="1200" kern="1200"/>
            <a:t>Look into density of vegetation, see where there is high tree volume that intersects with transmission lines</a:t>
          </a:r>
        </a:p>
        <a:p>
          <a:pPr marL="0" lvl="0" indent="0" algn="ctr" defTabSz="533400">
            <a:lnSpc>
              <a:spcPct val="100000"/>
            </a:lnSpc>
            <a:spcBef>
              <a:spcPct val="0"/>
            </a:spcBef>
            <a:spcAft>
              <a:spcPct val="35000"/>
            </a:spcAft>
            <a:buNone/>
          </a:pPr>
          <a:r>
            <a:rPr lang="en-US" sz="1200" kern="1200"/>
            <a:t>See if wildfires are more likely to begin in particular areas, either due to density or the type of vegetation</a:t>
          </a:r>
        </a:p>
      </dsp:txBody>
      <dsp:txXfrm>
        <a:off x="3376092" y="1973516"/>
        <a:ext cx="2865948" cy="1796564"/>
      </dsp:txXfrm>
    </dsp:sp>
    <dsp:sp modelId="{88646156-C48C-4B43-B685-CC045F6B8DF8}">
      <dsp:nvSpPr>
        <dsp:cNvPr id="0" name=""/>
        <dsp:cNvSpPr/>
      </dsp:nvSpPr>
      <dsp:spPr>
        <a:xfrm>
          <a:off x="7675014" y="323401"/>
          <a:ext cx="1003081" cy="1003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0CA7EE-BEA0-4F2F-A03A-22A635D1D447}">
      <dsp:nvSpPr>
        <dsp:cNvPr id="0" name=""/>
        <dsp:cNvSpPr/>
      </dsp:nvSpPr>
      <dsp:spPr>
        <a:xfrm>
          <a:off x="6743581" y="1474690"/>
          <a:ext cx="2865948" cy="42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a:t>Create visualizations</a:t>
          </a:r>
        </a:p>
      </dsp:txBody>
      <dsp:txXfrm>
        <a:off x="6743581" y="1474690"/>
        <a:ext cx="2865948" cy="429892"/>
      </dsp:txXfrm>
    </dsp:sp>
    <dsp:sp modelId="{F48FEC8F-29A9-4AE1-9F38-7DD7EB2D7194}">
      <dsp:nvSpPr>
        <dsp:cNvPr id="0" name=""/>
        <dsp:cNvSpPr/>
      </dsp:nvSpPr>
      <dsp:spPr>
        <a:xfrm>
          <a:off x="6743581" y="1973516"/>
          <a:ext cx="2865948" cy="1796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Would help convey information</a:t>
          </a:r>
        </a:p>
        <a:p>
          <a:pPr marL="0" lvl="0" indent="0" algn="ctr" defTabSz="533400">
            <a:lnSpc>
              <a:spcPct val="100000"/>
            </a:lnSpc>
            <a:spcBef>
              <a:spcPct val="0"/>
            </a:spcBef>
            <a:spcAft>
              <a:spcPct val="35000"/>
            </a:spcAft>
            <a:buNone/>
          </a:pPr>
          <a:r>
            <a:rPr lang="en-US" sz="1200" kern="1200"/>
            <a:t>Time-series graphs </a:t>
          </a:r>
          <a:r>
            <a:rPr lang="en-US" sz="1200" kern="1200">
              <a:latin typeface="Trebuchet MS" panose="020B0603020202020204"/>
            </a:rPr>
            <a:t>and animations would</a:t>
          </a:r>
          <a:r>
            <a:rPr lang="en-US" sz="1200" kern="1200"/>
            <a:t> help show the trend of temperature, rain, and count of wildfires over time</a:t>
          </a:r>
        </a:p>
      </dsp:txBody>
      <dsp:txXfrm>
        <a:off x="6743581" y="1973516"/>
        <a:ext cx="2865948" cy="179656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EDD1E-A45E-47A4-809A-859A35522F6D}" type="datetimeFigureOut">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9B0A5-9AD7-41D8-BE21-F06985EB5570}" type="slidenum">
              <a:t>‹#›</a:t>
            </a:fld>
            <a:endParaRPr lang="en-US"/>
          </a:p>
        </p:txBody>
      </p:sp>
    </p:spTree>
    <p:extLst>
      <p:ext uri="{BB962C8B-B14F-4D97-AF65-F5344CB8AC3E}">
        <p14:creationId xmlns:p14="http://schemas.microsoft.com/office/powerpoint/2010/main" val="3161079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Spencer </a:t>
            </a:r>
          </a:p>
          <a:p>
            <a:pPr marL="171450" indent="-171450">
              <a:buFont typeface="Arial"/>
              <a:buChar char="•"/>
            </a:pPr>
            <a:r>
              <a:rPr lang="en-US">
                <a:ea typeface="Calibri" panose="020F0502020204030204"/>
                <a:cs typeface="Calibri"/>
              </a:rPr>
              <a:t>Motivation: bullet 1 slide context + PG&amp;E at fault, a huge litigation process where X number of people are waiting on large sums of money...</a:t>
            </a:r>
          </a:p>
          <a:p>
            <a:pPr marL="171450" indent="-171450">
              <a:buFont typeface="Arial"/>
              <a:buChar char="•"/>
            </a:pPr>
            <a:r>
              <a:rPr lang="en-US">
                <a:cs typeface="Calibri"/>
              </a:rPr>
              <a:t>Analysis is a loose term because the purpose of this project is to identify the data, understand the data, combine datasets and create features – we don't get into the heavy analytical modeling</a:t>
            </a:r>
            <a:endParaRPr lang="en-US">
              <a:ea typeface="Calibri" panose="020F0502020204030204"/>
              <a:cs typeface="Calibri"/>
            </a:endParaRPr>
          </a:p>
          <a:p>
            <a:pPr marL="171450" indent="-171450">
              <a:buFont typeface="Arial"/>
              <a:buChar char="•"/>
            </a:pPr>
            <a:endParaRPr lang="en-US">
              <a:ea typeface="Calibri" panose="020F0502020204030204"/>
              <a:cs typeface="Calibri"/>
            </a:endParaRPr>
          </a:p>
        </p:txBody>
      </p:sp>
      <p:sp>
        <p:nvSpPr>
          <p:cNvPr id="4" name="Slide Number Placeholder 3"/>
          <p:cNvSpPr>
            <a:spLocks noGrp="1"/>
          </p:cNvSpPr>
          <p:nvPr>
            <p:ph type="sldNum" sz="quarter" idx="5"/>
          </p:nvPr>
        </p:nvSpPr>
        <p:spPr/>
        <p:txBody>
          <a:bodyPr/>
          <a:lstStyle/>
          <a:p>
            <a:fld id="{82A9B0A5-9AD7-41D8-BE21-F06985EB5570}" type="slidenum">
              <a:t>4</a:t>
            </a:fld>
            <a:endParaRPr lang="en-US"/>
          </a:p>
        </p:txBody>
      </p:sp>
    </p:spTree>
    <p:extLst>
      <p:ext uri="{BB962C8B-B14F-4D97-AF65-F5344CB8AC3E}">
        <p14:creationId xmlns:p14="http://schemas.microsoft.com/office/powerpoint/2010/main" val="101009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Each speak about respective dataset</a:t>
            </a:r>
          </a:p>
        </p:txBody>
      </p:sp>
      <p:sp>
        <p:nvSpPr>
          <p:cNvPr id="4" name="Slide Number Placeholder 3"/>
          <p:cNvSpPr>
            <a:spLocks noGrp="1"/>
          </p:cNvSpPr>
          <p:nvPr>
            <p:ph type="sldNum" sz="quarter" idx="5"/>
          </p:nvPr>
        </p:nvSpPr>
        <p:spPr/>
        <p:txBody>
          <a:bodyPr/>
          <a:lstStyle/>
          <a:p>
            <a:fld id="{82A9B0A5-9AD7-41D8-BE21-F06985EB5570}" type="slidenum">
              <a:rPr lang="en-US"/>
              <a:t>6</a:t>
            </a:fld>
            <a:endParaRPr lang="en-US"/>
          </a:p>
        </p:txBody>
      </p:sp>
    </p:spTree>
    <p:extLst>
      <p:ext uri="{BB962C8B-B14F-4D97-AF65-F5344CB8AC3E}">
        <p14:creationId xmlns:p14="http://schemas.microsoft.com/office/powerpoint/2010/main" val="6644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Spencer</a:t>
            </a:r>
          </a:p>
        </p:txBody>
      </p:sp>
      <p:sp>
        <p:nvSpPr>
          <p:cNvPr id="4" name="Slide Number Placeholder 3"/>
          <p:cNvSpPr>
            <a:spLocks noGrp="1"/>
          </p:cNvSpPr>
          <p:nvPr>
            <p:ph type="sldNum" sz="quarter" idx="5"/>
          </p:nvPr>
        </p:nvSpPr>
        <p:spPr/>
        <p:txBody>
          <a:bodyPr/>
          <a:lstStyle/>
          <a:p>
            <a:fld id="{82A9B0A5-9AD7-41D8-BE21-F06985EB5570}" type="slidenum">
              <a:rPr lang="en-US"/>
              <a:t>7</a:t>
            </a:fld>
            <a:endParaRPr lang="en-US"/>
          </a:p>
        </p:txBody>
      </p:sp>
    </p:spTree>
    <p:extLst>
      <p:ext uri="{BB962C8B-B14F-4D97-AF65-F5344CB8AC3E}">
        <p14:creationId xmlns:p14="http://schemas.microsoft.com/office/powerpoint/2010/main" val="2450051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If you worked on the feature, talk about it..</a:t>
            </a:r>
          </a:p>
        </p:txBody>
      </p:sp>
      <p:sp>
        <p:nvSpPr>
          <p:cNvPr id="4" name="Slide Number Placeholder 3"/>
          <p:cNvSpPr>
            <a:spLocks noGrp="1"/>
          </p:cNvSpPr>
          <p:nvPr>
            <p:ph type="sldNum" sz="quarter" idx="5"/>
          </p:nvPr>
        </p:nvSpPr>
        <p:spPr/>
        <p:txBody>
          <a:bodyPr/>
          <a:lstStyle/>
          <a:p>
            <a:fld id="{82A9B0A5-9AD7-41D8-BE21-F06985EB5570}" type="slidenum">
              <a:t>9</a:t>
            </a:fld>
            <a:endParaRPr lang="en-US"/>
          </a:p>
        </p:txBody>
      </p:sp>
    </p:spTree>
    <p:extLst>
      <p:ext uri="{BB962C8B-B14F-4D97-AF65-F5344CB8AC3E}">
        <p14:creationId xmlns:p14="http://schemas.microsoft.com/office/powerpoint/2010/main" val="3088885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worked on the feature, talk about it..</a:t>
            </a:r>
          </a:p>
          <a:p>
            <a:endParaRPr lang="en-US">
              <a:cs typeface="Calibri"/>
            </a:endParaRPr>
          </a:p>
        </p:txBody>
      </p:sp>
      <p:sp>
        <p:nvSpPr>
          <p:cNvPr id="4" name="Slide Number Placeholder 3"/>
          <p:cNvSpPr>
            <a:spLocks noGrp="1"/>
          </p:cNvSpPr>
          <p:nvPr>
            <p:ph type="sldNum" sz="quarter" idx="5"/>
          </p:nvPr>
        </p:nvSpPr>
        <p:spPr/>
        <p:txBody>
          <a:bodyPr/>
          <a:lstStyle/>
          <a:p>
            <a:fld id="{82A9B0A5-9AD7-41D8-BE21-F06985EB5570}" type="slidenum">
              <a:t>10</a:t>
            </a:fld>
            <a:endParaRPr lang="en-US"/>
          </a:p>
        </p:txBody>
      </p:sp>
    </p:spTree>
    <p:extLst>
      <p:ext uri="{BB962C8B-B14F-4D97-AF65-F5344CB8AC3E}">
        <p14:creationId xmlns:p14="http://schemas.microsoft.com/office/powerpoint/2010/main" val="2245995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worked on the feature, talk about it..</a:t>
            </a:r>
          </a:p>
          <a:p>
            <a:endParaRPr lang="en-US">
              <a:cs typeface="Calibri"/>
            </a:endParaRPr>
          </a:p>
        </p:txBody>
      </p:sp>
      <p:sp>
        <p:nvSpPr>
          <p:cNvPr id="4" name="Slide Number Placeholder 3"/>
          <p:cNvSpPr>
            <a:spLocks noGrp="1"/>
          </p:cNvSpPr>
          <p:nvPr>
            <p:ph type="sldNum" sz="quarter" idx="5"/>
          </p:nvPr>
        </p:nvSpPr>
        <p:spPr/>
        <p:txBody>
          <a:bodyPr/>
          <a:lstStyle/>
          <a:p>
            <a:fld id="{82A9B0A5-9AD7-41D8-BE21-F06985EB5570}" type="slidenum">
              <a:t>11</a:t>
            </a:fld>
            <a:endParaRPr lang="en-US"/>
          </a:p>
        </p:txBody>
      </p:sp>
    </p:spTree>
    <p:extLst>
      <p:ext uri="{BB962C8B-B14F-4D97-AF65-F5344CB8AC3E}">
        <p14:creationId xmlns:p14="http://schemas.microsoft.com/office/powerpoint/2010/main" val="1549479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Abbie.... want to kind of wrap stuff up with a conclusion here too as per rubric</a:t>
            </a:r>
          </a:p>
          <a:p>
            <a:endParaRPr lang="en-US">
              <a:ea typeface="Calibri"/>
              <a:cs typeface="Calibri"/>
            </a:endParaRPr>
          </a:p>
          <a:p>
            <a:r>
              <a:rPr lang="en-US">
                <a:ea typeface="Calibri"/>
                <a:cs typeface="Calibri"/>
              </a:rPr>
              <a:t>These features would create a good baseline for an investigation into wildfires in California, but there are a few more areas that we think would be beneficial to investigate if there were more time or further analysis done on this topic.</a:t>
            </a:r>
          </a:p>
          <a:p>
            <a:r>
              <a:rPr lang="en-US">
                <a:ea typeface="Calibri"/>
                <a:cs typeface="Calibri"/>
              </a:rPr>
              <a:t>Source for info on wind: </a:t>
            </a:r>
            <a:r>
              <a:rPr lang="en-US"/>
              <a:t>https://www.weather.gov/safety/wind-mountain-valley#:~:text=These%20strong%20winds%20can%20cause,a%20flame%20across%20the%20landscape.</a:t>
            </a:r>
            <a:endParaRPr lang="en-US">
              <a:ea typeface="Calibri"/>
              <a:cs typeface="Calibri"/>
            </a:endParaRPr>
          </a:p>
        </p:txBody>
      </p:sp>
      <p:sp>
        <p:nvSpPr>
          <p:cNvPr id="4" name="Slide Number Placeholder 3"/>
          <p:cNvSpPr>
            <a:spLocks noGrp="1"/>
          </p:cNvSpPr>
          <p:nvPr>
            <p:ph type="sldNum" sz="quarter" idx="5"/>
          </p:nvPr>
        </p:nvSpPr>
        <p:spPr/>
        <p:txBody>
          <a:bodyPr/>
          <a:lstStyle/>
          <a:p>
            <a:fld id="{82A9B0A5-9AD7-41D8-BE21-F06985EB5570}" type="slidenum">
              <a:rPr lang="en-US"/>
              <a:t>12</a:t>
            </a:fld>
            <a:endParaRPr lang="en-US"/>
          </a:p>
        </p:txBody>
      </p:sp>
    </p:spTree>
    <p:extLst>
      <p:ext uri="{BB962C8B-B14F-4D97-AF65-F5344CB8AC3E}">
        <p14:creationId xmlns:p14="http://schemas.microsoft.com/office/powerpoint/2010/main" val="451390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a:t>
            </a:r>
          </a:p>
        </p:txBody>
      </p:sp>
      <p:sp>
        <p:nvSpPr>
          <p:cNvPr id="4" name="Slide Number Placeholder 3"/>
          <p:cNvSpPr>
            <a:spLocks noGrp="1"/>
          </p:cNvSpPr>
          <p:nvPr>
            <p:ph type="sldNum" sz="quarter" idx="5"/>
          </p:nvPr>
        </p:nvSpPr>
        <p:spPr/>
        <p:txBody>
          <a:bodyPr/>
          <a:lstStyle/>
          <a:p>
            <a:fld id="{82A9B0A5-9AD7-41D8-BE21-F06985EB5570}" type="slidenum">
              <a:t>16</a:t>
            </a:fld>
            <a:endParaRPr lang="en-US"/>
          </a:p>
        </p:txBody>
      </p:sp>
    </p:spTree>
    <p:extLst>
      <p:ext uri="{BB962C8B-B14F-4D97-AF65-F5344CB8AC3E}">
        <p14:creationId xmlns:p14="http://schemas.microsoft.com/office/powerpoint/2010/main" val="2250217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8160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5525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421575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9026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97710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20176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856123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38392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64635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44736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2209954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7701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39078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27373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862748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88738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653637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uofstthomasmn-my.sharepoint.com/:f:/r/personal/neus8279_stthomas_edu/Documents/SEIS732-01_2023Fall_Group2?csf=1&amp;web=1&amp;e=waP6dQ"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ata-nifc.opendata.arcgis.com/datasets/nifc::wildland-fire-incident-locations/explore?location=42.818955%2C-96.811606%2C4.90&amp;showTable=true" TargetMode="External"/><Relationship Id="rId2" Type="http://schemas.openxmlformats.org/officeDocument/2006/relationships/hyperlink" Target="https://www.weather.gov/safety/wind-mountain-valley#:~:text=These%20strong%20winds%20can%20cause,a%20flame%20across%20the%20landscape" TargetMode="External"/><Relationship Id="rId1" Type="http://schemas.openxmlformats.org/officeDocument/2006/relationships/slideLayout" Target="../slideLayouts/slideLayout2.xml"/><Relationship Id="rId6" Type="http://schemas.openxmlformats.org/officeDocument/2006/relationships/hyperlink" Target="https://gis.data.ca.gov/datasets/260b4513acdb4a3a8e4d64e69fc84fee/explore" TargetMode="External"/><Relationship Id="rId5" Type="http://schemas.openxmlformats.org/officeDocument/2006/relationships/hyperlink" Target="https://www.ncei.noaa.gov/access/monitoring/climate-at-a-glance/statewide/time-series/4/pcp/all/8/2000-2023?base_prd=true&amp;begbaseyear=1901&amp;endbaseyear=2000" TargetMode="External"/><Relationship Id="rId4" Type="http://schemas.openxmlformats.org/officeDocument/2006/relationships/hyperlink" Target="https://www.ncei.noaa.gov/access/monitoring/climate-at-a-glance/statewide/time-series/4/tavg/all/8/2000-2023?base_prd=true&amp;begbaseyear=1901&amp;endbaseyear=200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comments" Target="../comments/commen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11" name="Straight Connector 10">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677335" y="1282701"/>
            <a:ext cx="5096060" cy="4307148"/>
          </a:xfrm>
        </p:spPr>
        <p:txBody>
          <a:bodyPr anchor="ctr">
            <a:normAutofit fontScale="90000"/>
          </a:bodyPr>
          <a:lstStyle/>
          <a:p>
            <a:r>
              <a:rPr lang="en-US">
                <a:ea typeface="Calibri Light"/>
                <a:cs typeface="Calibri Light"/>
              </a:rPr>
              <a:t>California Wildfires</a:t>
            </a:r>
            <a:br>
              <a:rPr lang="en-US">
                <a:ea typeface="Calibri Light"/>
                <a:cs typeface="Calibri Light"/>
              </a:rPr>
            </a:br>
            <a:r>
              <a:rPr lang="en-US">
                <a:solidFill>
                  <a:srgbClr val="FF0000"/>
                </a:solidFill>
                <a:ea typeface="Calibri Light"/>
                <a:cs typeface="Calibri Light"/>
              </a:rPr>
              <a:t>MOVED TO </a:t>
            </a:r>
            <a:r>
              <a:rPr lang="en-US">
                <a:solidFill>
                  <a:srgbClr val="FF0000"/>
                </a:solidFill>
                <a:ea typeface="+mj-lt"/>
                <a:cs typeface="+mj-lt"/>
                <a:hlinkClick r:id="rId2">
                  <a:extLst>
                    <a:ext uri="{A12FA001-AC4F-418D-AE19-62706E023703}">
                      <ahyp:hlinkClr xmlns:ahyp="http://schemas.microsoft.com/office/drawing/2018/hyperlinkcolor" val="tx"/>
                    </a:ext>
                  </a:extLst>
                </a:hlinkClick>
              </a:rPr>
              <a:t>SEIS732-01_2023Fall_Group2</a:t>
            </a:r>
            <a:r>
              <a:rPr lang="en-US">
                <a:ea typeface="+mj-lt"/>
                <a:cs typeface="+mj-lt"/>
              </a:rPr>
              <a:t> </a:t>
            </a:r>
            <a:endParaRPr lang="en-US"/>
          </a:p>
        </p:txBody>
      </p:sp>
      <p:sp>
        <p:nvSpPr>
          <p:cNvPr id="19" name="Freeform: Shape 18">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p:cNvSpPr>
            <a:spLocks noGrp="1"/>
          </p:cNvSpPr>
          <p:nvPr>
            <p:ph type="subTitle" idx="1"/>
          </p:nvPr>
        </p:nvSpPr>
        <p:spPr>
          <a:xfrm>
            <a:off x="7821120" y="2510119"/>
            <a:ext cx="3602567" cy="1829292"/>
          </a:xfrm>
        </p:spPr>
        <p:txBody>
          <a:bodyPr vert="horz" lIns="91440" tIns="45720" rIns="91440" bIns="45720" rtlCol="0" anchor="ctr">
            <a:normAutofit/>
          </a:bodyPr>
          <a:lstStyle/>
          <a:p>
            <a:pPr algn="l"/>
            <a:r>
              <a:rPr lang="en-US">
                <a:solidFill>
                  <a:srgbClr val="FFFFFF"/>
                </a:solidFill>
                <a:ea typeface="Calibri"/>
                <a:cs typeface="Calibri"/>
              </a:rPr>
              <a:t>Sam Neuschwander, Abigail Witt, and Spencer Zwiener</a:t>
            </a:r>
            <a:endParaRPr lang="en-US">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5EC68F-6BB1-4113-F91F-20A6F5FFEB01}"/>
              </a:ext>
            </a:extLst>
          </p:cNvPr>
          <p:cNvSpPr>
            <a:spLocks noGrp="1"/>
          </p:cNvSpPr>
          <p:nvPr>
            <p:ph type="title"/>
          </p:nvPr>
        </p:nvSpPr>
        <p:spPr>
          <a:xfrm>
            <a:off x="1286933" y="609600"/>
            <a:ext cx="10197494" cy="1099457"/>
          </a:xfrm>
        </p:spPr>
        <p:txBody>
          <a:bodyPr>
            <a:normAutofit/>
          </a:bodyPr>
          <a:lstStyle/>
          <a:p>
            <a:r>
              <a:rPr lang="en-US">
                <a:cs typeface="Calibri Light"/>
              </a:rPr>
              <a:t>Feature Selection</a:t>
            </a:r>
          </a:p>
        </p:txBody>
      </p:sp>
      <p:sp>
        <p:nvSpPr>
          <p:cNvPr id="15"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BA86D49-745E-B5EA-8980-A3274B63B79E}"/>
              </a:ext>
            </a:extLst>
          </p:cNvPr>
          <p:cNvSpPr>
            <a:spLocks/>
          </p:cNvSpPr>
          <p:nvPr/>
        </p:nvSpPr>
        <p:spPr>
          <a:xfrm>
            <a:off x="1286933" y="1774058"/>
            <a:ext cx="9618133" cy="4474649"/>
          </a:xfrm>
          <a:prstGeom prst="rect">
            <a:avLst/>
          </a:prstGeom>
        </p:spPr>
        <p:txBody>
          <a:bodyPr vert="horz" lIns="91440" tIns="45720" rIns="91440" bIns="45720" rtlCol="0" anchor="t">
            <a:normAutofit/>
          </a:bodyPr>
          <a:lstStyle/>
          <a:p>
            <a:pPr marL="285750" indent="-285750" defTabSz="731520">
              <a:spcAft>
                <a:spcPts val="600"/>
              </a:spcAft>
              <a:buFont typeface="Arial"/>
              <a:buChar char="•"/>
            </a:pPr>
            <a:r>
              <a:rPr lang="en-US" sz="1200" b="1" kern="1200">
                <a:latin typeface="+mn-lt"/>
                <a:ea typeface="+mn-ea"/>
                <a:cs typeface="Calibri"/>
              </a:rPr>
              <a:t>Extreme Weather Index</a:t>
            </a:r>
            <a:r>
              <a:rPr lang="en-US" sz="1200">
                <a:cs typeface="Calibri"/>
              </a:rPr>
              <a:t> </a:t>
            </a:r>
            <a:endParaRPr lang="en-US" sz="900" b="1">
              <a:latin typeface="Courier New"/>
              <a:cs typeface="Calibri"/>
            </a:endParaRPr>
          </a:p>
          <a:p>
            <a:pPr marL="742950" lvl="1" indent="-285750" defTabSz="731520">
              <a:buFont typeface="Courier New"/>
              <a:buChar char="o"/>
            </a:pPr>
            <a:r>
              <a:rPr lang="en-US" sz="1200">
                <a:ea typeface="+mn-lt"/>
                <a:cs typeface="+mn-lt"/>
              </a:rPr>
              <a:t>Rationale: An index that accounts for both precipitation and temperature would be able to help account fo the combine effect of the two. Typically, it is thought that dry and hot conditions lead to wildfires, so this feature would help capture that</a:t>
            </a:r>
            <a:endParaRPr lang="en-US" sz="1600">
              <a:ea typeface="+mn-lt"/>
              <a:cs typeface="+mn-lt"/>
            </a:endParaRPr>
          </a:p>
          <a:p>
            <a:pPr marL="742950" lvl="1" indent="-285750" defTabSz="731520">
              <a:buFont typeface="Courier New"/>
              <a:buChar char="o"/>
            </a:pPr>
            <a:endParaRPr lang="en-US" sz="1200">
              <a:ea typeface="+mn-lt"/>
              <a:cs typeface="+mn-lt"/>
            </a:endParaRPr>
          </a:p>
          <a:p>
            <a:pPr marL="742950" lvl="1" indent="-285750" defTabSz="731520">
              <a:buFont typeface="Courier New"/>
              <a:buChar char="o"/>
            </a:pPr>
            <a:r>
              <a:rPr lang="en-US" sz="1200">
                <a:ea typeface="+mn-lt"/>
                <a:cs typeface="+mn-lt"/>
              </a:rPr>
              <a:t>Calculation: The normalized temperature anomaly plus the negative normalized precipitation anomaly. The anomaly values were normalized to eliminate the variance in units between the precipitation and average temperature. </a:t>
            </a:r>
            <a:endParaRPr lang="en-US" sz="1600"/>
          </a:p>
          <a:p>
            <a:pPr marL="365760" lvl="1" defTabSz="731520">
              <a:spcAft>
                <a:spcPts val="600"/>
              </a:spcAft>
              <a:buFont typeface="Courier New" panose="020B0604020202020204" pitchFamily="34" charset="0"/>
              <a:buChar char="o"/>
            </a:pPr>
            <a:endParaRPr lang="en-US" sz="1200">
              <a:cs typeface="Calibri"/>
            </a:endParaRPr>
          </a:p>
          <a:p>
            <a:pPr marL="365760" lvl="1" defTabSz="731520">
              <a:spcAft>
                <a:spcPts val="600"/>
              </a:spcAft>
              <a:buFont typeface="Courier New" panose="020B0604020202020204" pitchFamily="34" charset="0"/>
              <a:buChar char="o"/>
            </a:pPr>
            <a:endParaRPr lang="en-US" sz="1200">
              <a:cs typeface="Calibri"/>
            </a:endParaRPr>
          </a:p>
          <a:p>
            <a:pPr marL="365760" lvl="1" defTabSz="731520">
              <a:spcAft>
                <a:spcPts val="600"/>
              </a:spcAft>
              <a:buFont typeface="Courier New" panose="020B0604020202020204" pitchFamily="34" charset="0"/>
              <a:buChar char="o"/>
            </a:pPr>
            <a:endParaRPr lang="en-US" sz="1200">
              <a:cs typeface="Calibri"/>
            </a:endParaRPr>
          </a:p>
          <a:p>
            <a:pPr marL="285750" indent="-285750" defTabSz="731520">
              <a:spcAft>
                <a:spcPts val="600"/>
              </a:spcAft>
              <a:buFont typeface="Arial"/>
              <a:buChar char="•"/>
            </a:pPr>
            <a:r>
              <a:rPr lang="en-US" sz="1200" b="1" kern="1200">
                <a:latin typeface="+mn-lt"/>
                <a:ea typeface="+mn-ea"/>
                <a:cs typeface="Calibri"/>
              </a:rPr>
              <a:t>Relation between wildfires and precipitation</a:t>
            </a:r>
            <a:endParaRPr lang="en-US" sz="1200" b="1" kern="1200">
              <a:latin typeface="+mn-lt"/>
              <a:cs typeface="Calibri"/>
            </a:endParaRPr>
          </a:p>
          <a:p>
            <a:pPr marL="742950" lvl="1" indent="-285750" defTabSz="731520">
              <a:spcAft>
                <a:spcPts val="600"/>
              </a:spcAft>
              <a:buFont typeface="Courier New"/>
              <a:buChar char="o"/>
            </a:pPr>
            <a:r>
              <a:rPr lang="en-US" sz="1200">
                <a:cs typeface="Calibri"/>
              </a:rPr>
              <a:t>Rationale: See</a:t>
            </a:r>
            <a:r>
              <a:rPr lang="en-US" sz="1200" kern="1200">
                <a:latin typeface="+mn-lt"/>
                <a:ea typeface="+mn-ea"/>
                <a:cs typeface="Calibri"/>
              </a:rPr>
              <a:t> if trend between amount of precipitation and the number of wildfires</a:t>
            </a:r>
            <a:endParaRPr lang="en-US" sz="1600" kern="1200">
              <a:latin typeface="+mn-lt"/>
              <a:cs typeface="Calibri"/>
            </a:endParaRPr>
          </a:p>
          <a:p>
            <a:pPr marL="742950" lvl="1" indent="-285750" defTabSz="731520">
              <a:spcAft>
                <a:spcPts val="600"/>
              </a:spcAft>
              <a:buFont typeface="Courier New,monospace"/>
              <a:buChar char="o"/>
            </a:pPr>
            <a:r>
              <a:rPr lang="en-US" sz="1200">
                <a:cs typeface="Calibri"/>
              </a:rPr>
              <a:t>Calculation: Count of wildfires per month divided by the reported precipitation for that month</a:t>
            </a:r>
          </a:p>
          <a:p>
            <a:pPr marL="365760" lvl="1" defTabSz="731520">
              <a:spcAft>
                <a:spcPts val="600"/>
              </a:spcAft>
              <a:buFont typeface="Courier New" panose="020B0604020202020204" pitchFamily="34" charset="0"/>
              <a:buChar char="o"/>
            </a:pPr>
            <a:endParaRPr lang="en-US" sz="1200">
              <a:cs typeface="Calibri"/>
            </a:endParaRPr>
          </a:p>
          <a:p>
            <a:pPr marL="365760" lvl="1" defTabSz="731520">
              <a:spcAft>
                <a:spcPts val="600"/>
              </a:spcAft>
              <a:buFont typeface="Courier New" panose="020B0604020202020204" pitchFamily="34" charset="0"/>
              <a:buChar char="o"/>
            </a:pPr>
            <a:endParaRPr lang="en-US" sz="1200">
              <a:cs typeface="Calibri"/>
            </a:endParaRPr>
          </a:p>
          <a:p>
            <a:pPr marL="365760" lvl="1" defTabSz="731520">
              <a:spcAft>
                <a:spcPts val="600"/>
              </a:spcAft>
              <a:buFont typeface="Courier New" panose="020B0604020202020204" pitchFamily="34" charset="0"/>
              <a:buChar char="o"/>
            </a:pPr>
            <a:endParaRPr lang="en-US" sz="1200">
              <a:cs typeface="Calibri"/>
            </a:endParaRPr>
          </a:p>
          <a:p>
            <a:pPr marL="285750" indent="-285750" defTabSz="731520">
              <a:spcAft>
                <a:spcPts val="600"/>
              </a:spcAft>
              <a:buFont typeface="Arial"/>
              <a:buChar char="•"/>
            </a:pPr>
            <a:r>
              <a:rPr lang="en-US" sz="1200" b="1" kern="1200">
                <a:latin typeface="+mn-lt"/>
                <a:ea typeface="+mn-ea"/>
                <a:cs typeface="Calibri"/>
              </a:rPr>
              <a:t>Relation between wildfires and </a:t>
            </a:r>
            <a:r>
              <a:rPr lang="en-US" sz="1200" b="1">
                <a:cs typeface="Calibri"/>
              </a:rPr>
              <a:t>average temperature</a:t>
            </a:r>
            <a:endParaRPr lang="en-US" sz="1200" b="1" kern="1200">
              <a:latin typeface="+mn-lt"/>
              <a:cs typeface="Calibri"/>
            </a:endParaRPr>
          </a:p>
          <a:p>
            <a:pPr marL="742950" lvl="1" indent="-285750" defTabSz="731520">
              <a:spcAft>
                <a:spcPts val="600"/>
              </a:spcAft>
              <a:buFont typeface="Courier New"/>
              <a:buChar char="o"/>
            </a:pPr>
            <a:r>
              <a:rPr lang="en-US" sz="1200">
                <a:cs typeface="Calibri"/>
              </a:rPr>
              <a:t>Rationale: See</a:t>
            </a:r>
            <a:r>
              <a:rPr lang="en-US" sz="1200" kern="1200">
                <a:latin typeface="+mn-lt"/>
                <a:ea typeface="+mn-ea"/>
                <a:cs typeface="Calibri"/>
              </a:rPr>
              <a:t> if trend between average temperature and the number of wildfires</a:t>
            </a:r>
          </a:p>
          <a:p>
            <a:pPr marL="742950" lvl="1" indent="-285750" defTabSz="731520">
              <a:spcAft>
                <a:spcPts val="600"/>
              </a:spcAft>
              <a:buFont typeface="Courier New,monospace"/>
              <a:buChar char="o"/>
            </a:pPr>
            <a:r>
              <a:rPr lang="en-US" sz="1200">
                <a:ea typeface="Calibri"/>
                <a:cs typeface="Calibri"/>
              </a:rPr>
              <a:t>Calculation: Count of wildfires divided by the reported average temperature for that month</a:t>
            </a:r>
          </a:p>
          <a:p>
            <a:pPr marL="742950" lvl="1" indent="-285750" defTabSz="731520">
              <a:spcAft>
                <a:spcPts val="600"/>
              </a:spcAft>
              <a:buFont typeface="Courier New"/>
              <a:buChar char="o"/>
            </a:pPr>
            <a:endParaRPr lang="en-US" sz="1200">
              <a:ea typeface="Calibri"/>
              <a:cs typeface="Calibri"/>
            </a:endParaRPr>
          </a:p>
        </p:txBody>
      </p:sp>
      <p:pic>
        <p:nvPicPr>
          <p:cNvPr id="4" name="Picture 3">
            <a:extLst>
              <a:ext uri="{FF2B5EF4-FFF2-40B4-BE49-F238E27FC236}">
                <a16:creationId xmlns:a16="http://schemas.microsoft.com/office/drawing/2014/main" id="{60193F3F-FDBB-10E0-FDE9-B03610042199}"/>
              </a:ext>
            </a:extLst>
          </p:cNvPr>
          <p:cNvPicPr>
            <a:picLocks noChangeAspect="1"/>
          </p:cNvPicPr>
          <p:nvPr/>
        </p:nvPicPr>
        <p:blipFill>
          <a:blip r:embed="rId3"/>
          <a:stretch>
            <a:fillRect/>
          </a:stretch>
        </p:blipFill>
        <p:spPr>
          <a:xfrm>
            <a:off x="2089463" y="3159895"/>
            <a:ext cx="6881047" cy="260204"/>
          </a:xfrm>
          <a:prstGeom prst="rect">
            <a:avLst/>
          </a:prstGeom>
        </p:spPr>
      </p:pic>
      <p:pic>
        <p:nvPicPr>
          <p:cNvPr id="7" name="Picture 6">
            <a:extLst>
              <a:ext uri="{FF2B5EF4-FFF2-40B4-BE49-F238E27FC236}">
                <a16:creationId xmlns:a16="http://schemas.microsoft.com/office/drawing/2014/main" id="{B4EEE626-7A5B-DB4D-EC91-B3C0F2A04953}"/>
              </a:ext>
            </a:extLst>
          </p:cNvPr>
          <p:cNvPicPr>
            <a:picLocks noChangeAspect="1"/>
          </p:cNvPicPr>
          <p:nvPr/>
        </p:nvPicPr>
        <p:blipFill rotWithShape="1">
          <a:blip r:embed="rId4"/>
          <a:srcRect t="22727" r="-255" b="-4546"/>
          <a:stretch/>
        </p:blipFill>
        <p:spPr>
          <a:xfrm>
            <a:off x="2088300" y="4645657"/>
            <a:ext cx="4712479" cy="215431"/>
          </a:xfrm>
          <a:prstGeom prst="rect">
            <a:avLst/>
          </a:prstGeom>
        </p:spPr>
      </p:pic>
      <p:pic>
        <p:nvPicPr>
          <p:cNvPr id="8" name="Picture 7">
            <a:extLst>
              <a:ext uri="{FF2B5EF4-FFF2-40B4-BE49-F238E27FC236}">
                <a16:creationId xmlns:a16="http://schemas.microsoft.com/office/drawing/2014/main" id="{C3FCF42C-227F-0D91-FB73-2CB26F57783A}"/>
              </a:ext>
            </a:extLst>
          </p:cNvPr>
          <p:cNvPicPr>
            <a:picLocks noChangeAspect="1"/>
          </p:cNvPicPr>
          <p:nvPr/>
        </p:nvPicPr>
        <p:blipFill>
          <a:blip r:embed="rId5"/>
          <a:stretch>
            <a:fillRect/>
          </a:stretch>
        </p:blipFill>
        <p:spPr>
          <a:xfrm>
            <a:off x="2014860" y="6161834"/>
            <a:ext cx="5249318" cy="170449"/>
          </a:xfrm>
          <a:prstGeom prst="rect">
            <a:avLst/>
          </a:prstGeom>
        </p:spPr>
      </p:pic>
    </p:spTree>
    <p:extLst>
      <p:ext uri="{BB962C8B-B14F-4D97-AF65-F5344CB8AC3E}">
        <p14:creationId xmlns:p14="http://schemas.microsoft.com/office/powerpoint/2010/main" val="2329088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7C3F1-50B1-9BDE-63E9-196BEFA59C3E}"/>
              </a:ext>
            </a:extLst>
          </p:cNvPr>
          <p:cNvSpPr>
            <a:spLocks noGrp="1"/>
          </p:cNvSpPr>
          <p:nvPr>
            <p:ph type="title"/>
          </p:nvPr>
        </p:nvSpPr>
        <p:spPr>
          <a:xfrm>
            <a:off x="1286933" y="609600"/>
            <a:ext cx="10197494" cy="1099457"/>
          </a:xfrm>
        </p:spPr>
        <p:txBody>
          <a:bodyPr>
            <a:normAutofit/>
          </a:bodyPr>
          <a:lstStyle/>
          <a:p>
            <a:r>
              <a:rPr lang="en-US">
                <a:ea typeface="Calibri Light"/>
                <a:cs typeface="Calibri Light"/>
              </a:rPr>
              <a:t>Feature Selection</a:t>
            </a:r>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B7C1881-F4A8-2DBB-FF54-C7568C033A7F}"/>
              </a:ext>
            </a:extLst>
          </p:cNvPr>
          <p:cNvSpPr>
            <a:spLocks/>
          </p:cNvSpPr>
          <p:nvPr/>
        </p:nvSpPr>
        <p:spPr>
          <a:xfrm>
            <a:off x="1507174" y="1716236"/>
            <a:ext cx="7656812" cy="2877190"/>
          </a:xfrm>
          <a:prstGeom prst="rect">
            <a:avLst/>
          </a:prstGeom>
        </p:spPr>
        <p:txBody>
          <a:bodyPr vert="horz" lIns="91440" tIns="45720" rIns="91440" bIns="45720" rtlCol="0" anchor="t">
            <a:normAutofit fontScale="92500" lnSpcReduction="10000"/>
          </a:bodyPr>
          <a:lstStyle/>
          <a:p>
            <a:pPr marL="285750" indent="-285750" defTabSz="758952">
              <a:lnSpc>
                <a:spcPct val="90000"/>
              </a:lnSpc>
              <a:spcAft>
                <a:spcPts val="600"/>
              </a:spcAft>
              <a:buFont typeface="Arial"/>
              <a:buChar char="•"/>
            </a:pPr>
            <a:r>
              <a:rPr lang="en-US" sz="1400" b="1">
                <a:cs typeface="Calibri"/>
              </a:rPr>
              <a:t>Extreme Weather and Fire was Close to Lines</a:t>
            </a:r>
          </a:p>
          <a:p>
            <a:pPr marL="742950" lvl="1" indent="-285750" defTabSz="758952">
              <a:lnSpc>
                <a:spcPct val="90000"/>
              </a:lnSpc>
              <a:spcAft>
                <a:spcPts val="600"/>
              </a:spcAft>
              <a:buFont typeface="Courier New,monospace"/>
              <a:buChar char="o"/>
            </a:pPr>
            <a:r>
              <a:rPr lang="en-US" sz="1400">
                <a:cs typeface="Calibri"/>
              </a:rPr>
              <a:t>Rationale: See if certain conditions cause there to be more fires started near transmission lines</a:t>
            </a:r>
          </a:p>
          <a:p>
            <a:pPr marL="742950" lvl="1" indent="-285750" defTabSz="758952">
              <a:lnSpc>
                <a:spcPct val="90000"/>
              </a:lnSpc>
              <a:spcAft>
                <a:spcPts val="600"/>
              </a:spcAft>
              <a:buFont typeface="Courier New"/>
              <a:buChar char="o"/>
            </a:pPr>
            <a:r>
              <a:rPr lang="en-US" sz="1450">
                <a:cs typeface="Calibri"/>
              </a:rPr>
              <a:t>Calculation: True</a:t>
            </a:r>
            <a:r>
              <a:rPr lang="en-US" sz="1450" kern="1200">
                <a:latin typeface="+mn-lt"/>
                <a:ea typeface="+mn-ea"/>
                <a:cs typeface="Calibri"/>
              </a:rPr>
              <a:t> if a fire was started in a month with and extreme weather index that is greater than zero and was started within 200 m of a transmission line, False </a:t>
            </a:r>
            <a:r>
              <a:rPr lang="en-US" sz="1450">
                <a:cs typeface="Calibri"/>
              </a:rPr>
              <a:t>otherwise</a:t>
            </a:r>
            <a:endParaRPr lang="en-US">
              <a:cs typeface="Calibri"/>
            </a:endParaRPr>
          </a:p>
          <a:p>
            <a:pPr marL="742950" lvl="1" indent="-285750" defTabSz="758952">
              <a:lnSpc>
                <a:spcPct val="90000"/>
              </a:lnSpc>
              <a:spcAft>
                <a:spcPts val="600"/>
              </a:spcAft>
              <a:buFont typeface="Courier New"/>
              <a:buChar char="o"/>
            </a:pPr>
            <a:endParaRPr lang="en-US" sz="1450">
              <a:cs typeface="Calibri"/>
            </a:endParaRPr>
          </a:p>
          <a:p>
            <a:pPr marL="742950" lvl="1" indent="-285750" defTabSz="758952">
              <a:lnSpc>
                <a:spcPct val="90000"/>
              </a:lnSpc>
              <a:spcAft>
                <a:spcPts val="600"/>
              </a:spcAft>
              <a:buFont typeface="Courier New"/>
              <a:buChar char="o"/>
            </a:pPr>
            <a:endParaRPr lang="en-US" sz="1450">
              <a:cs typeface="Calibri"/>
            </a:endParaRPr>
          </a:p>
          <a:p>
            <a:pPr marL="285750" indent="-285750" defTabSz="758952">
              <a:lnSpc>
                <a:spcPct val="90000"/>
              </a:lnSpc>
              <a:spcAft>
                <a:spcPts val="600"/>
              </a:spcAft>
              <a:buFont typeface="Arial"/>
              <a:buChar char="•"/>
            </a:pPr>
            <a:r>
              <a:rPr lang="en-US" sz="1450" b="1" kern="1200">
                <a:latin typeface="+mn-lt"/>
                <a:ea typeface="+mn-ea"/>
                <a:cs typeface="Calibri"/>
              </a:rPr>
              <a:t>Extreme Weather and Fire was not Close to </a:t>
            </a:r>
            <a:r>
              <a:rPr lang="en-US" sz="1450" b="1">
                <a:cs typeface="Calibri"/>
              </a:rPr>
              <a:t>Lines</a:t>
            </a:r>
          </a:p>
          <a:p>
            <a:pPr marL="742950" lvl="1" indent="-285750" defTabSz="758952">
              <a:lnSpc>
                <a:spcPct val="90000"/>
              </a:lnSpc>
              <a:spcAft>
                <a:spcPts val="600"/>
              </a:spcAft>
              <a:buFont typeface="Courier New"/>
              <a:buChar char="o"/>
            </a:pPr>
            <a:r>
              <a:rPr lang="en-US" sz="1450">
                <a:cs typeface="Calibri"/>
              </a:rPr>
              <a:t>Rationale: Use</a:t>
            </a:r>
            <a:r>
              <a:rPr lang="en-US" sz="1450" kern="1200">
                <a:latin typeface="+mn-lt"/>
                <a:ea typeface="+mn-ea"/>
                <a:cs typeface="Calibri"/>
              </a:rPr>
              <a:t> to compare to previous feature to see if the rate of fires started near transmission lines is significantly different to the other wildfires started in extreme weather</a:t>
            </a:r>
            <a:endParaRPr lang="en-US" kern="1200">
              <a:latin typeface="+mn-lt"/>
              <a:cs typeface="Calibri"/>
            </a:endParaRPr>
          </a:p>
          <a:p>
            <a:pPr marL="742950" lvl="1" indent="-285750">
              <a:lnSpc>
                <a:spcPct val="90000"/>
              </a:lnSpc>
              <a:spcAft>
                <a:spcPts val="600"/>
              </a:spcAft>
              <a:buFont typeface="Courier New"/>
              <a:buChar char="o"/>
            </a:pPr>
            <a:r>
              <a:rPr lang="en-US" sz="1400">
                <a:cs typeface="Calibri"/>
              </a:rPr>
              <a:t>Calculation: True if a fire was started in a month with and extreme weather index that is greater than zero and was not started within 200 m of a transmission line</a:t>
            </a:r>
          </a:p>
          <a:p>
            <a:pPr>
              <a:lnSpc>
                <a:spcPct val="90000"/>
              </a:lnSpc>
              <a:spcAft>
                <a:spcPts val="600"/>
              </a:spcAft>
            </a:pPr>
            <a:endParaRPr lang="en-US">
              <a:ea typeface="Calibri"/>
              <a:cs typeface="Calibri"/>
            </a:endParaRPr>
          </a:p>
        </p:txBody>
      </p:sp>
      <p:pic>
        <p:nvPicPr>
          <p:cNvPr id="4" name="Picture 3">
            <a:extLst>
              <a:ext uri="{FF2B5EF4-FFF2-40B4-BE49-F238E27FC236}">
                <a16:creationId xmlns:a16="http://schemas.microsoft.com/office/drawing/2014/main" id="{E1D580A5-BBD1-EF7E-7B32-AFF5606F5F52}"/>
              </a:ext>
            </a:extLst>
          </p:cNvPr>
          <p:cNvPicPr>
            <a:picLocks noChangeAspect="1"/>
          </p:cNvPicPr>
          <p:nvPr/>
        </p:nvPicPr>
        <p:blipFill>
          <a:blip r:embed="rId3"/>
          <a:stretch>
            <a:fillRect/>
          </a:stretch>
        </p:blipFill>
        <p:spPr>
          <a:xfrm>
            <a:off x="2004599" y="2974580"/>
            <a:ext cx="7855628" cy="198088"/>
          </a:xfrm>
          <a:prstGeom prst="rect">
            <a:avLst/>
          </a:prstGeom>
        </p:spPr>
      </p:pic>
      <p:pic>
        <p:nvPicPr>
          <p:cNvPr id="5" name="Picture 4">
            <a:extLst>
              <a:ext uri="{FF2B5EF4-FFF2-40B4-BE49-F238E27FC236}">
                <a16:creationId xmlns:a16="http://schemas.microsoft.com/office/drawing/2014/main" id="{E9D1CF47-3FCD-0461-5CBD-2432AEC87030}"/>
              </a:ext>
            </a:extLst>
          </p:cNvPr>
          <p:cNvPicPr>
            <a:picLocks noChangeAspect="1"/>
          </p:cNvPicPr>
          <p:nvPr/>
        </p:nvPicPr>
        <p:blipFill>
          <a:blip r:embed="rId4"/>
          <a:stretch>
            <a:fillRect/>
          </a:stretch>
        </p:blipFill>
        <p:spPr>
          <a:xfrm>
            <a:off x="2007810" y="4702784"/>
            <a:ext cx="7747071" cy="215621"/>
          </a:xfrm>
          <a:prstGeom prst="rect">
            <a:avLst/>
          </a:prstGeom>
        </p:spPr>
      </p:pic>
    </p:spTree>
    <p:extLst>
      <p:ext uri="{BB962C8B-B14F-4D97-AF65-F5344CB8AC3E}">
        <p14:creationId xmlns:p14="http://schemas.microsoft.com/office/powerpoint/2010/main" val="3195352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C6444E-E4C9-ADD6-3072-E03AB209C5C0}"/>
              </a:ext>
            </a:extLst>
          </p:cNvPr>
          <p:cNvSpPr>
            <a:spLocks noGrp="1"/>
          </p:cNvSpPr>
          <p:nvPr>
            <p:ph type="title"/>
          </p:nvPr>
        </p:nvSpPr>
        <p:spPr>
          <a:xfrm>
            <a:off x="1286933" y="609600"/>
            <a:ext cx="10197494" cy="1099457"/>
          </a:xfrm>
        </p:spPr>
        <p:txBody>
          <a:bodyPr>
            <a:normAutofit/>
          </a:bodyPr>
          <a:lstStyle/>
          <a:p>
            <a:r>
              <a:rPr lang="en-US">
                <a:ea typeface="Calibri Light"/>
                <a:cs typeface="Calibri Light"/>
              </a:rPr>
              <a:t>Next Steps</a:t>
            </a:r>
            <a:endParaRPr lang="en-US"/>
          </a:p>
        </p:txBody>
      </p:sp>
      <p:sp>
        <p:nvSpPr>
          <p:cNvPr id="44" name="Isosceles Triangle 4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6" name="Content Placeholder 2">
            <a:extLst>
              <a:ext uri="{FF2B5EF4-FFF2-40B4-BE49-F238E27FC236}">
                <a16:creationId xmlns:a16="http://schemas.microsoft.com/office/drawing/2014/main" id="{15B58FC5-995F-3C38-5A51-CB3FAB9F6444}"/>
              </a:ext>
            </a:extLst>
          </p:cNvPr>
          <p:cNvGraphicFramePr>
            <a:graphicFrameLocks noGrp="1"/>
          </p:cNvGraphicFramePr>
          <p:nvPr>
            <p:ph idx="1"/>
            <p:extLst>
              <p:ext uri="{D42A27DB-BD31-4B8C-83A1-F6EECF244321}">
                <p14:modId xmlns:p14="http://schemas.microsoft.com/office/powerpoint/2010/main" val="246208715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156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2B74-25A1-3284-774A-10F66754ECA8}"/>
              </a:ext>
            </a:extLst>
          </p:cNvPr>
          <p:cNvSpPr>
            <a:spLocks noGrp="1"/>
          </p:cNvSpPr>
          <p:nvPr>
            <p:ph type="title"/>
          </p:nvPr>
        </p:nvSpPr>
        <p:spPr/>
        <p:txBody>
          <a:bodyPr/>
          <a:lstStyle/>
          <a:p>
            <a:r>
              <a:rPr lang="en-US"/>
              <a:t>Sources</a:t>
            </a:r>
          </a:p>
        </p:txBody>
      </p:sp>
      <p:sp>
        <p:nvSpPr>
          <p:cNvPr id="3" name="Content Placeholder 2">
            <a:extLst>
              <a:ext uri="{FF2B5EF4-FFF2-40B4-BE49-F238E27FC236}">
                <a16:creationId xmlns:a16="http://schemas.microsoft.com/office/drawing/2014/main" id="{17A48596-BC0F-566C-05A1-D88B39E89D98}"/>
              </a:ext>
            </a:extLst>
          </p:cNvPr>
          <p:cNvSpPr>
            <a:spLocks noGrp="1"/>
          </p:cNvSpPr>
          <p:nvPr>
            <p:ph idx="1"/>
          </p:nvPr>
        </p:nvSpPr>
        <p:spPr/>
        <p:txBody>
          <a:bodyPr vert="horz" lIns="91440" tIns="45720" rIns="91440" bIns="45720" rtlCol="0" anchor="t">
            <a:normAutofit/>
          </a:bodyPr>
          <a:lstStyle/>
          <a:p>
            <a:r>
              <a:rPr lang="en-US" sz="1200">
                <a:solidFill>
                  <a:srgbClr val="000000"/>
                </a:solidFill>
                <a:latin typeface="Calibri"/>
                <a:ea typeface="Calibri"/>
                <a:cs typeface="Calibri"/>
                <a:hlinkClick r:id="rId2"/>
              </a:rPr>
              <a:t>https://www.weather.gov/safety/wind-mountain-valley#:~:text=These%20strong%20winds%20can%20cause,a%20flame%20across%20the%20landscape</a:t>
            </a:r>
            <a:r>
              <a:rPr lang="en-US" sz="1200">
                <a:solidFill>
                  <a:srgbClr val="000000"/>
                </a:solidFill>
                <a:latin typeface="Calibri"/>
                <a:ea typeface="Calibri"/>
                <a:cs typeface="Calibri"/>
              </a:rPr>
              <a:t>.</a:t>
            </a:r>
          </a:p>
          <a:p>
            <a:endParaRPr lang="en-US" sz="1200">
              <a:solidFill>
                <a:srgbClr val="000000"/>
              </a:solidFill>
              <a:latin typeface="Calibri"/>
              <a:cs typeface="Calibri"/>
            </a:endParaRPr>
          </a:p>
          <a:p>
            <a:pPr marL="0" indent="0">
              <a:buNone/>
            </a:pPr>
            <a:r>
              <a:rPr lang="en-US" sz="1200">
                <a:solidFill>
                  <a:srgbClr val="000000"/>
                </a:solidFill>
                <a:latin typeface="Calibri"/>
                <a:cs typeface="Calibri"/>
              </a:rPr>
              <a:t>Datasets:</a:t>
            </a:r>
          </a:p>
          <a:p>
            <a:r>
              <a:rPr lang="en-US" sz="1200">
                <a:solidFill>
                  <a:srgbClr val="000000"/>
                </a:solidFill>
                <a:latin typeface="Calibri"/>
                <a:cs typeface="Calibri"/>
              </a:rPr>
              <a:t>Wildfires</a:t>
            </a:r>
          </a:p>
          <a:p>
            <a:pPr lvl="1">
              <a:spcBef>
                <a:spcPts val="0"/>
              </a:spcBef>
              <a:buFont typeface="Calibri,Sans-Serif"/>
              <a:buChar char="•"/>
            </a:pPr>
            <a:r>
              <a:rPr lang="en-US" sz="1100">
                <a:solidFill>
                  <a:srgbClr val="000000"/>
                </a:solidFill>
                <a:latin typeface="Calibri"/>
                <a:cs typeface="Calibri"/>
              </a:rPr>
              <a:t>Dataset: </a:t>
            </a:r>
            <a:r>
              <a:rPr lang="en-US" sz="1100">
                <a:solidFill>
                  <a:srgbClr val="000000"/>
                </a:solidFill>
                <a:latin typeface="Calibri"/>
                <a:cs typeface="Calibri"/>
                <a:hlinkClick r:id="rId3"/>
              </a:rPr>
              <a:t>https://data-nifc.opendata.arcgis.com/datasets/nifc::wildland-fire-incident-locations/explore?location=42.818955%2C-96.811606%2C4.90&amp;showTable=true</a:t>
            </a:r>
            <a:r>
              <a:rPr lang="en-US" sz="1100">
                <a:solidFill>
                  <a:srgbClr val="000000"/>
                </a:solidFill>
                <a:latin typeface="Calibri"/>
                <a:cs typeface="Calibri"/>
              </a:rPr>
              <a:t> </a:t>
            </a:r>
          </a:p>
          <a:p>
            <a:pPr marL="285750" indent="-285750">
              <a:spcBef>
                <a:spcPts val="0"/>
              </a:spcBef>
              <a:buFont typeface="Wingdings 3"/>
              <a:buChar char=""/>
            </a:pPr>
            <a:r>
              <a:rPr lang="en-US" sz="1200">
                <a:solidFill>
                  <a:srgbClr val="000000"/>
                </a:solidFill>
                <a:latin typeface="Calibri"/>
                <a:cs typeface="Calibri"/>
              </a:rPr>
              <a:t>Weather</a:t>
            </a:r>
          </a:p>
          <a:p>
            <a:pPr lvl="1">
              <a:spcBef>
                <a:spcPts val="0"/>
              </a:spcBef>
              <a:buFont typeface="Calibri,Sans-Serif"/>
              <a:buChar char="•"/>
            </a:pPr>
            <a:r>
              <a:rPr lang="en-US" sz="1100">
                <a:solidFill>
                  <a:srgbClr val="000000"/>
                </a:solidFill>
                <a:latin typeface="Calibri"/>
                <a:cs typeface="Calibri"/>
              </a:rPr>
              <a:t>Dataset: </a:t>
            </a:r>
            <a:r>
              <a:rPr lang="en-US" sz="1100">
                <a:solidFill>
                  <a:srgbClr val="000000"/>
                </a:solidFill>
                <a:latin typeface="Calibri"/>
                <a:cs typeface="Calibri"/>
                <a:hlinkClick r:id="rId4"/>
              </a:rPr>
              <a:t>https://www.ncei.noaa.gov/access/monitoring/climate-at-a-glance/statewide/time-series/4/tavg/all/8/2000-2023?base_prd=true&amp;begbaseyear=1901&amp;endbaseyear=2000</a:t>
            </a:r>
            <a:endParaRPr lang="en-US" sz="1100">
              <a:solidFill>
                <a:srgbClr val="000000"/>
              </a:solidFill>
              <a:latin typeface="Calibri"/>
              <a:cs typeface="Calibri"/>
            </a:endParaRPr>
          </a:p>
          <a:p>
            <a:pPr marL="285750" indent="-285750">
              <a:spcBef>
                <a:spcPts val="0"/>
              </a:spcBef>
              <a:buFont typeface="Wingdings 3"/>
              <a:buChar char=""/>
            </a:pPr>
            <a:r>
              <a:rPr lang="en-US" sz="1200">
                <a:solidFill>
                  <a:srgbClr val="000000"/>
                </a:solidFill>
                <a:latin typeface="Calibri"/>
                <a:cs typeface="Calibri"/>
              </a:rPr>
              <a:t>Precipitation/Drought</a:t>
            </a:r>
          </a:p>
          <a:p>
            <a:pPr lvl="1">
              <a:spcBef>
                <a:spcPts val="0"/>
              </a:spcBef>
              <a:buFont typeface="Calibri,Sans-Serif"/>
              <a:buChar char="•"/>
            </a:pPr>
            <a:r>
              <a:rPr lang="en-US" sz="1100">
                <a:solidFill>
                  <a:srgbClr val="000000"/>
                </a:solidFill>
                <a:latin typeface="Calibri"/>
                <a:cs typeface="Calibri"/>
              </a:rPr>
              <a:t>Dataset: </a:t>
            </a:r>
            <a:r>
              <a:rPr lang="en-US" sz="1100">
                <a:solidFill>
                  <a:srgbClr val="000000"/>
                </a:solidFill>
                <a:latin typeface="Calibri"/>
                <a:cs typeface="Calibri"/>
                <a:hlinkClick r:id="rId5"/>
              </a:rPr>
              <a:t>https://www.ncei.noaa.gov/access/monitoring/climate-at-a-glance/statewide/time-series/4/pcp/all/8/2000-2023?base_prd=true&amp;begbaseyear=1901&amp;endbaseyear=2000</a:t>
            </a:r>
            <a:endParaRPr lang="en-US" sz="1100">
              <a:solidFill>
                <a:srgbClr val="000000"/>
              </a:solidFill>
              <a:latin typeface="Calibri"/>
              <a:cs typeface="Calibri"/>
            </a:endParaRPr>
          </a:p>
          <a:p>
            <a:pPr marL="285750" indent="-285750">
              <a:spcBef>
                <a:spcPts val="0"/>
              </a:spcBef>
              <a:buFont typeface="Wingdings 3"/>
              <a:buChar char=""/>
            </a:pPr>
            <a:r>
              <a:rPr lang="en-US" sz="1200">
                <a:solidFill>
                  <a:srgbClr val="000000"/>
                </a:solidFill>
                <a:latin typeface="Calibri"/>
                <a:cs typeface="Calibri"/>
              </a:rPr>
              <a:t>Transmission lines</a:t>
            </a:r>
          </a:p>
          <a:p>
            <a:pPr lvl="1">
              <a:spcBef>
                <a:spcPts val="0"/>
              </a:spcBef>
              <a:buFont typeface="Calibri,Sans-Serif"/>
              <a:buChar char="•"/>
            </a:pPr>
            <a:r>
              <a:rPr lang="en-US" sz="1100">
                <a:solidFill>
                  <a:srgbClr val="000000"/>
                </a:solidFill>
                <a:latin typeface="Calibri"/>
                <a:cs typeface="Calibri"/>
              </a:rPr>
              <a:t>Dataset: </a:t>
            </a:r>
            <a:r>
              <a:rPr lang="en-US" sz="1100">
                <a:solidFill>
                  <a:srgbClr val="000000"/>
                </a:solidFill>
                <a:latin typeface="Calibri"/>
                <a:cs typeface="Calibri"/>
                <a:hlinkClick r:id="rId6"/>
              </a:rPr>
              <a:t>https://gis.data.ca.gov/datasets/260b4513acdb4a3a8e4d64e69fc84fee/explore</a:t>
            </a:r>
            <a:r>
              <a:rPr lang="en-US" sz="1100">
                <a:solidFill>
                  <a:srgbClr val="000000"/>
                </a:solidFill>
                <a:latin typeface="Calibri"/>
                <a:cs typeface="Calibri"/>
              </a:rPr>
              <a:t> </a:t>
            </a:r>
          </a:p>
          <a:p>
            <a:pPr marL="0" indent="0">
              <a:spcBef>
                <a:spcPts val="0"/>
              </a:spcBef>
              <a:buNone/>
            </a:pPr>
            <a:endParaRPr lang="en-US">
              <a:solidFill>
                <a:srgbClr val="000000"/>
              </a:solidFill>
              <a:latin typeface="Calibri"/>
              <a:cs typeface="Calibri"/>
            </a:endParaRPr>
          </a:p>
          <a:p>
            <a:pPr marL="0" indent="0">
              <a:buNone/>
            </a:pPr>
            <a:endParaRPr lang="en-US" sz="1200">
              <a:solidFill>
                <a:srgbClr val="000000"/>
              </a:solidFill>
              <a:latin typeface="Calibri"/>
              <a:cs typeface="Calibri"/>
            </a:endParaRPr>
          </a:p>
          <a:p>
            <a:endParaRPr lang="en-US"/>
          </a:p>
        </p:txBody>
      </p:sp>
    </p:spTree>
    <p:extLst>
      <p:ext uri="{BB962C8B-B14F-4D97-AF65-F5344CB8AC3E}">
        <p14:creationId xmlns:p14="http://schemas.microsoft.com/office/powerpoint/2010/main" val="103453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E806-4950-D67A-A723-FE7983E2EDAF}"/>
              </a:ext>
            </a:extLst>
          </p:cNvPr>
          <p:cNvSpPr>
            <a:spLocks noGrp="1"/>
          </p:cNvSpPr>
          <p:nvPr>
            <p:ph type="title"/>
          </p:nvPr>
        </p:nvSpPr>
        <p:spPr>
          <a:xfrm>
            <a:off x="838200" y="2694055"/>
            <a:ext cx="10515600" cy="1325563"/>
          </a:xfrm>
        </p:spPr>
        <p:txBody>
          <a:bodyPr vert="horz" lIns="91440" tIns="45720" rIns="91440" bIns="45720" rtlCol="0" anchor="ctr">
            <a:normAutofit/>
          </a:bodyPr>
          <a:lstStyle/>
          <a:p>
            <a:pPr algn="ctr"/>
            <a:r>
              <a:rPr lang="en-US" b="1">
                <a:ea typeface="Calibri Light"/>
                <a:cs typeface="Calibri Light"/>
              </a:rPr>
              <a:t>Questions?</a:t>
            </a:r>
            <a:endParaRPr lang="en-US" b="1"/>
          </a:p>
        </p:txBody>
      </p:sp>
    </p:spTree>
    <p:extLst>
      <p:ext uri="{BB962C8B-B14F-4D97-AF65-F5344CB8AC3E}">
        <p14:creationId xmlns:p14="http://schemas.microsoft.com/office/powerpoint/2010/main" val="1429366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E806-4950-D67A-A723-FE7983E2EDAF}"/>
              </a:ext>
            </a:extLst>
          </p:cNvPr>
          <p:cNvSpPr>
            <a:spLocks noGrp="1"/>
          </p:cNvSpPr>
          <p:nvPr>
            <p:ph type="title"/>
          </p:nvPr>
        </p:nvSpPr>
        <p:spPr>
          <a:xfrm>
            <a:off x="838200" y="2694055"/>
            <a:ext cx="10515600" cy="1325563"/>
          </a:xfrm>
        </p:spPr>
        <p:txBody>
          <a:bodyPr vert="horz" lIns="91440" tIns="45720" rIns="91440" bIns="45720" rtlCol="0" anchor="ctr">
            <a:normAutofit/>
          </a:bodyPr>
          <a:lstStyle/>
          <a:p>
            <a:pPr algn="ctr"/>
            <a:r>
              <a:rPr lang="en-US" b="1">
                <a:cs typeface="Calibri Light"/>
              </a:rPr>
              <a:t>Appendix</a:t>
            </a:r>
            <a:endParaRPr lang="en-US" b="1"/>
          </a:p>
        </p:txBody>
      </p:sp>
    </p:spTree>
    <p:extLst>
      <p:ext uri="{BB962C8B-B14F-4D97-AF65-F5344CB8AC3E}">
        <p14:creationId xmlns:p14="http://schemas.microsoft.com/office/powerpoint/2010/main" val="4244990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17019-FD90-2347-4F44-E8D7E7CF70DC}"/>
              </a:ext>
            </a:extLst>
          </p:cNvPr>
          <p:cNvSpPr>
            <a:spLocks noGrp="1"/>
          </p:cNvSpPr>
          <p:nvPr>
            <p:ph type="title"/>
          </p:nvPr>
        </p:nvSpPr>
        <p:spPr/>
        <p:txBody>
          <a:bodyPr/>
          <a:lstStyle/>
          <a:p>
            <a:r>
              <a:rPr lang="en-US">
                <a:cs typeface="Calibri Light"/>
              </a:rPr>
              <a:t>Wildfire Incidents</a:t>
            </a:r>
            <a:endParaRPr lang="en-US"/>
          </a:p>
        </p:txBody>
      </p:sp>
      <p:pic>
        <p:nvPicPr>
          <p:cNvPr id="4" name="Picture 3" descr="A blue and white map&#10;&#10;Description automatically generated">
            <a:extLst>
              <a:ext uri="{FF2B5EF4-FFF2-40B4-BE49-F238E27FC236}">
                <a16:creationId xmlns:a16="http://schemas.microsoft.com/office/drawing/2014/main" id="{15665146-8021-75A6-3F61-3A2C701F523B}"/>
              </a:ext>
            </a:extLst>
          </p:cNvPr>
          <p:cNvPicPr>
            <a:picLocks noChangeAspect="1"/>
          </p:cNvPicPr>
          <p:nvPr/>
        </p:nvPicPr>
        <p:blipFill>
          <a:blip r:embed="rId3"/>
          <a:stretch>
            <a:fillRect/>
          </a:stretch>
        </p:blipFill>
        <p:spPr>
          <a:xfrm>
            <a:off x="778933" y="1764667"/>
            <a:ext cx="4137377" cy="4784930"/>
          </a:xfrm>
          <a:prstGeom prst="rect">
            <a:avLst/>
          </a:prstGeom>
        </p:spPr>
      </p:pic>
      <p:sp>
        <p:nvSpPr>
          <p:cNvPr id="6" name="TextBox 5">
            <a:extLst>
              <a:ext uri="{FF2B5EF4-FFF2-40B4-BE49-F238E27FC236}">
                <a16:creationId xmlns:a16="http://schemas.microsoft.com/office/drawing/2014/main" id="{0B42C055-347D-9B05-EB1E-1333CA6980EF}"/>
              </a:ext>
            </a:extLst>
          </p:cNvPr>
          <p:cNvSpPr txBox="1"/>
          <p:nvPr/>
        </p:nvSpPr>
        <p:spPr>
          <a:xfrm>
            <a:off x="874889" y="5413021"/>
            <a:ext cx="20828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t>Geospatial dataset with a Point geography component</a:t>
            </a:r>
          </a:p>
        </p:txBody>
      </p:sp>
      <p:pic>
        <p:nvPicPr>
          <p:cNvPr id="7" name="Picture 6" descr="A blue and red lines on a white background&#10;&#10;Description automatically generated">
            <a:extLst>
              <a:ext uri="{FF2B5EF4-FFF2-40B4-BE49-F238E27FC236}">
                <a16:creationId xmlns:a16="http://schemas.microsoft.com/office/drawing/2014/main" id="{5AF141AB-47AE-38C1-2835-FA1FD1A5C8D6}"/>
              </a:ext>
            </a:extLst>
          </p:cNvPr>
          <p:cNvPicPr>
            <a:picLocks noChangeAspect="1"/>
          </p:cNvPicPr>
          <p:nvPr/>
        </p:nvPicPr>
        <p:blipFill>
          <a:blip r:embed="rId4"/>
          <a:stretch>
            <a:fillRect/>
          </a:stretch>
        </p:blipFill>
        <p:spPr>
          <a:xfrm>
            <a:off x="6959599" y="1715285"/>
            <a:ext cx="4216399" cy="4940140"/>
          </a:xfrm>
          <a:prstGeom prst="rect">
            <a:avLst/>
          </a:prstGeom>
        </p:spPr>
      </p:pic>
      <p:sp>
        <p:nvSpPr>
          <p:cNvPr id="9" name="Arrow: Right 8">
            <a:extLst>
              <a:ext uri="{FF2B5EF4-FFF2-40B4-BE49-F238E27FC236}">
                <a16:creationId xmlns:a16="http://schemas.microsoft.com/office/drawing/2014/main" id="{315E59EB-DF3D-7B5D-1D3E-FDCC72219349}"/>
              </a:ext>
            </a:extLst>
          </p:cNvPr>
          <p:cNvSpPr/>
          <p:nvPr/>
        </p:nvSpPr>
        <p:spPr>
          <a:xfrm>
            <a:off x="4958644" y="3174999"/>
            <a:ext cx="1941688" cy="12135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Spatial Join</a:t>
            </a:r>
          </a:p>
        </p:txBody>
      </p:sp>
      <p:sp>
        <p:nvSpPr>
          <p:cNvPr id="17" name="TextBox 16">
            <a:extLst>
              <a:ext uri="{FF2B5EF4-FFF2-40B4-BE49-F238E27FC236}">
                <a16:creationId xmlns:a16="http://schemas.microsoft.com/office/drawing/2014/main" id="{54454966-1E90-9EAC-A137-41C843251BC3}"/>
              </a:ext>
            </a:extLst>
          </p:cNvPr>
          <p:cNvSpPr txBox="1"/>
          <p:nvPr/>
        </p:nvSpPr>
        <p:spPr>
          <a:xfrm>
            <a:off x="4995333" y="4529666"/>
            <a:ext cx="184855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Left join of Transmission Lines with fires using 'Within' predicate</a:t>
            </a:r>
          </a:p>
        </p:txBody>
      </p:sp>
    </p:spTree>
    <p:extLst>
      <p:ext uri="{BB962C8B-B14F-4D97-AF65-F5344CB8AC3E}">
        <p14:creationId xmlns:p14="http://schemas.microsoft.com/office/powerpoint/2010/main" val="2667553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B248-9686-64F9-D6F9-DE496A3A8D64}"/>
              </a:ext>
            </a:extLst>
          </p:cNvPr>
          <p:cNvSpPr>
            <a:spLocks noGrp="1"/>
          </p:cNvSpPr>
          <p:nvPr>
            <p:ph type="title"/>
          </p:nvPr>
        </p:nvSpPr>
        <p:spPr/>
        <p:txBody>
          <a:bodyPr/>
          <a:lstStyle/>
          <a:p>
            <a:r>
              <a:rPr lang="en-US"/>
              <a:t>Extreme Weather Index feature vs # of Wildfires</a:t>
            </a:r>
          </a:p>
        </p:txBody>
      </p:sp>
      <p:pic>
        <p:nvPicPr>
          <p:cNvPr id="5" name="Picture 4">
            <a:extLst>
              <a:ext uri="{FF2B5EF4-FFF2-40B4-BE49-F238E27FC236}">
                <a16:creationId xmlns:a16="http://schemas.microsoft.com/office/drawing/2014/main" id="{DA5EC192-369B-0F29-CF3F-97891A37120F}"/>
              </a:ext>
            </a:extLst>
          </p:cNvPr>
          <p:cNvPicPr>
            <a:picLocks noChangeAspect="1"/>
          </p:cNvPicPr>
          <p:nvPr/>
        </p:nvPicPr>
        <p:blipFill>
          <a:blip r:embed="rId2"/>
          <a:stretch>
            <a:fillRect/>
          </a:stretch>
        </p:blipFill>
        <p:spPr>
          <a:xfrm>
            <a:off x="765175" y="1790947"/>
            <a:ext cx="9763477" cy="4090094"/>
          </a:xfrm>
          <a:prstGeom prst="rect">
            <a:avLst/>
          </a:prstGeom>
        </p:spPr>
      </p:pic>
    </p:spTree>
    <p:extLst>
      <p:ext uri="{BB962C8B-B14F-4D97-AF65-F5344CB8AC3E}">
        <p14:creationId xmlns:p14="http://schemas.microsoft.com/office/powerpoint/2010/main" val="3029169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B248-9686-64F9-D6F9-DE496A3A8D64}"/>
              </a:ext>
            </a:extLst>
          </p:cNvPr>
          <p:cNvSpPr>
            <a:spLocks noGrp="1"/>
          </p:cNvSpPr>
          <p:nvPr>
            <p:ph type="title"/>
          </p:nvPr>
        </p:nvSpPr>
        <p:spPr/>
        <p:txBody>
          <a:bodyPr/>
          <a:lstStyle/>
          <a:p>
            <a:r>
              <a:rPr lang="en-US"/>
              <a:t>Average Temperature and Anomalies</a:t>
            </a:r>
          </a:p>
        </p:txBody>
      </p:sp>
      <p:pic>
        <p:nvPicPr>
          <p:cNvPr id="4" name="Picture 3">
            <a:extLst>
              <a:ext uri="{FF2B5EF4-FFF2-40B4-BE49-F238E27FC236}">
                <a16:creationId xmlns:a16="http://schemas.microsoft.com/office/drawing/2014/main" id="{4B825730-72A5-D301-2F39-FC9B412C2E52}"/>
              </a:ext>
            </a:extLst>
          </p:cNvPr>
          <p:cNvPicPr>
            <a:picLocks noChangeAspect="1"/>
          </p:cNvPicPr>
          <p:nvPr/>
        </p:nvPicPr>
        <p:blipFill>
          <a:blip r:embed="rId2"/>
          <a:stretch>
            <a:fillRect/>
          </a:stretch>
        </p:blipFill>
        <p:spPr>
          <a:xfrm>
            <a:off x="609773" y="1819156"/>
            <a:ext cx="9494308" cy="3907851"/>
          </a:xfrm>
          <a:prstGeom prst="rect">
            <a:avLst/>
          </a:prstGeom>
        </p:spPr>
      </p:pic>
    </p:spTree>
    <p:extLst>
      <p:ext uri="{BB962C8B-B14F-4D97-AF65-F5344CB8AC3E}">
        <p14:creationId xmlns:p14="http://schemas.microsoft.com/office/powerpoint/2010/main" val="3361437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B248-9686-64F9-D6F9-DE496A3A8D64}"/>
              </a:ext>
            </a:extLst>
          </p:cNvPr>
          <p:cNvSpPr>
            <a:spLocks noGrp="1"/>
          </p:cNvSpPr>
          <p:nvPr>
            <p:ph type="title"/>
          </p:nvPr>
        </p:nvSpPr>
        <p:spPr/>
        <p:txBody>
          <a:bodyPr/>
          <a:lstStyle/>
          <a:p>
            <a:r>
              <a:rPr lang="en-US"/>
              <a:t>Transmission Lines</a:t>
            </a:r>
          </a:p>
        </p:txBody>
      </p:sp>
      <p:pic>
        <p:nvPicPr>
          <p:cNvPr id="3" name="Picture 2" descr="A blue lines on a white background&#10;&#10;Description automatically generated">
            <a:extLst>
              <a:ext uri="{FF2B5EF4-FFF2-40B4-BE49-F238E27FC236}">
                <a16:creationId xmlns:a16="http://schemas.microsoft.com/office/drawing/2014/main" id="{9D380B1B-BDA0-F237-AAB4-B95446C41964}"/>
              </a:ext>
            </a:extLst>
          </p:cNvPr>
          <p:cNvPicPr>
            <a:picLocks noChangeAspect="1"/>
          </p:cNvPicPr>
          <p:nvPr/>
        </p:nvPicPr>
        <p:blipFill>
          <a:blip r:embed="rId2"/>
          <a:stretch>
            <a:fillRect/>
          </a:stretch>
        </p:blipFill>
        <p:spPr>
          <a:xfrm>
            <a:off x="795867" y="1878975"/>
            <a:ext cx="4018843" cy="4720007"/>
          </a:xfrm>
          <a:prstGeom prst="rect">
            <a:avLst/>
          </a:prstGeom>
        </p:spPr>
      </p:pic>
      <p:pic>
        <p:nvPicPr>
          <p:cNvPr id="4" name="Picture 3" descr="A blue lines on a white background&#10;&#10;Description automatically generated">
            <a:extLst>
              <a:ext uri="{FF2B5EF4-FFF2-40B4-BE49-F238E27FC236}">
                <a16:creationId xmlns:a16="http://schemas.microsoft.com/office/drawing/2014/main" id="{D97222F6-1B72-7ABF-FC5F-2B41E4DC89A9}"/>
              </a:ext>
            </a:extLst>
          </p:cNvPr>
          <p:cNvPicPr>
            <a:picLocks noChangeAspect="1"/>
          </p:cNvPicPr>
          <p:nvPr/>
        </p:nvPicPr>
        <p:blipFill>
          <a:blip r:embed="rId3"/>
          <a:stretch>
            <a:fillRect/>
          </a:stretch>
        </p:blipFill>
        <p:spPr>
          <a:xfrm>
            <a:off x="7027333" y="1930374"/>
            <a:ext cx="4069644" cy="4780896"/>
          </a:xfrm>
          <a:prstGeom prst="rect">
            <a:avLst/>
          </a:prstGeom>
        </p:spPr>
      </p:pic>
      <p:sp>
        <p:nvSpPr>
          <p:cNvPr id="5" name="Arrow: Right 4">
            <a:extLst>
              <a:ext uri="{FF2B5EF4-FFF2-40B4-BE49-F238E27FC236}">
                <a16:creationId xmlns:a16="http://schemas.microsoft.com/office/drawing/2014/main" id="{9375CAA4-9493-F030-E117-F6A9773460E9}"/>
              </a:ext>
            </a:extLst>
          </p:cNvPr>
          <p:cNvSpPr/>
          <p:nvPr/>
        </p:nvSpPr>
        <p:spPr>
          <a:xfrm>
            <a:off x="5009444" y="3174999"/>
            <a:ext cx="1941688" cy="12135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200 Meter Buffer </a:t>
            </a:r>
          </a:p>
        </p:txBody>
      </p:sp>
      <p:sp>
        <p:nvSpPr>
          <p:cNvPr id="6" name="TextBox 5">
            <a:extLst>
              <a:ext uri="{FF2B5EF4-FFF2-40B4-BE49-F238E27FC236}">
                <a16:creationId xmlns:a16="http://schemas.microsoft.com/office/drawing/2014/main" id="{94FD43D6-3E56-5471-3EB7-1DF46911DD2A}"/>
              </a:ext>
            </a:extLst>
          </p:cNvPr>
          <p:cNvSpPr txBox="1"/>
          <p:nvPr/>
        </p:nvSpPr>
        <p:spPr>
          <a:xfrm>
            <a:off x="4995333" y="4529666"/>
            <a:ext cx="184855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Buffer created to identify where wildfires overlap with transmission lines (used later in features)</a:t>
            </a:r>
          </a:p>
        </p:txBody>
      </p:sp>
      <p:sp>
        <p:nvSpPr>
          <p:cNvPr id="8" name="TextBox 7">
            <a:extLst>
              <a:ext uri="{FF2B5EF4-FFF2-40B4-BE49-F238E27FC236}">
                <a16:creationId xmlns:a16="http://schemas.microsoft.com/office/drawing/2014/main" id="{02E72C48-C6D7-9F4D-AC86-F207CA1898BC}"/>
              </a:ext>
            </a:extLst>
          </p:cNvPr>
          <p:cNvSpPr txBox="1"/>
          <p:nvPr/>
        </p:nvSpPr>
        <p:spPr>
          <a:xfrm>
            <a:off x="874889" y="5413021"/>
            <a:ext cx="20828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t>Geospatial dataset with a line geography component</a:t>
            </a:r>
          </a:p>
        </p:txBody>
      </p:sp>
    </p:spTree>
    <p:extLst>
      <p:ext uri="{BB962C8B-B14F-4D97-AF65-F5344CB8AC3E}">
        <p14:creationId xmlns:p14="http://schemas.microsoft.com/office/powerpoint/2010/main" val="3385176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ABBC1-B32C-6549-F201-2968468B28C3}"/>
              </a:ext>
            </a:extLst>
          </p:cNvPr>
          <p:cNvSpPr>
            <a:spLocks noGrp="1"/>
          </p:cNvSpPr>
          <p:nvPr>
            <p:ph type="title"/>
          </p:nvPr>
        </p:nvSpPr>
        <p:spPr/>
        <p:txBody>
          <a:bodyPr/>
          <a:lstStyle/>
          <a:p>
            <a:r>
              <a:rPr lang="en-US"/>
              <a:t>Agenda</a:t>
            </a:r>
          </a:p>
        </p:txBody>
      </p:sp>
      <p:sp>
        <p:nvSpPr>
          <p:cNvPr id="7" name="Content Placeholder 2">
            <a:extLst>
              <a:ext uri="{FF2B5EF4-FFF2-40B4-BE49-F238E27FC236}">
                <a16:creationId xmlns:a16="http://schemas.microsoft.com/office/drawing/2014/main" id="{9D741086-9780-ED68-E62C-5F9CF08A82E1}"/>
              </a:ext>
            </a:extLst>
          </p:cNvPr>
          <p:cNvSpPr txBox="1">
            <a:spLocks/>
          </p:cNvSpPr>
          <p:nvPr/>
        </p:nvSpPr>
        <p:spPr>
          <a:xfrm>
            <a:off x="723868" y="1867398"/>
            <a:ext cx="8596668" cy="2876062"/>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AutoNum type="romanUcPeriod"/>
            </a:pPr>
            <a:r>
              <a:rPr lang="en-US" sz="2000"/>
              <a:t>Motivation / Problem / Solution</a:t>
            </a:r>
          </a:p>
          <a:p>
            <a:pPr>
              <a:buAutoNum type="romanUcPeriod"/>
            </a:pPr>
            <a:r>
              <a:rPr lang="en-US" sz="2000"/>
              <a:t>Data Selection / Curation</a:t>
            </a:r>
          </a:p>
          <a:p>
            <a:pPr>
              <a:buAutoNum type="romanUcPeriod"/>
            </a:pPr>
            <a:r>
              <a:rPr lang="en-US" sz="2000"/>
              <a:t>Feature Selection &amp; Engineering</a:t>
            </a:r>
          </a:p>
          <a:p>
            <a:pPr>
              <a:buAutoNum type="romanUcPeriod"/>
            </a:pPr>
            <a:r>
              <a:rPr lang="en-US" sz="2000"/>
              <a:t>Next Steps</a:t>
            </a:r>
          </a:p>
          <a:p>
            <a:pPr marL="0" indent="0">
              <a:buNone/>
            </a:pPr>
            <a:endParaRPr lang="en-US"/>
          </a:p>
        </p:txBody>
      </p:sp>
    </p:spTree>
    <p:extLst>
      <p:ext uri="{BB962C8B-B14F-4D97-AF65-F5344CB8AC3E}">
        <p14:creationId xmlns:p14="http://schemas.microsoft.com/office/powerpoint/2010/main" val="1922380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E806-4950-D67A-A723-FE7983E2EDAF}"/>
              </a:ext>
            </a:extLst>
          </p:cNvPr>
          <p:cNvSpPr>
            <a:spLocks noGrp="1"/>
          </p:cNvSpPr>
          <p:nvPr>
            <p:ph type="title"/>
          </p:nvPr>
        </p:nvSpPr>
        <p:spPr>
          <a:xfrm>
            <a:off x="838200" y="2694055"/>
            <a:ext cx="10515600" cy="1325563"/>
          </a:xfrm>
        </p:spPr>
        <p:txBody>
          <a:bodyPr vert="horz" lIns="91440" tIns="45720" rIns="91440" bIns="45720" rtlCol="0" anchor="ctr">
            <a:normAutofit/>
          </a:bodyPr>
          <a:lstStyle/>
          <a:p>
            <a:pPr algn="ctr"/>
            <a:r>
              <a:rPr lang="en-US" b="1">
                <a:cs typeface="Calibri Light"/>
              </a:rPr>
              <a:t>Motivation</a:t>
            </a:r>
            <a:endParaRPr lang="en-US" b="1"/>
          </a:p>
        </p:txBody>
      </p:sp>
    </p:spTree>
    <p:extLst>
      <p:ext uri="{BB962C8B-B14F-4D97-AF65-F5344CB8AC3E}">
        <p14:creationId xmlns:p14="http://schemas.microsoft.com/office/powerpoint/2010/main" val="309954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4B95B-5970-E31B-50DF-6F76B70EB4D3}"/>
              </a:ext>
            </a:extLst>
          </p:cNvPr>
          <p:cNvSpPr>
            <a:spLocks noGrp="1"/>
          </p:cNvSpPr>
          <p:nvPr>
            <p:ph type="title"/>
          </p:nvPr>
        </p:nvSpPr>
        <p:spPr/>
        <p:txBody>
          <a:bodyPr/>
          <a:lstStyle/>
          <a:p>
            <a:r>
              <a:rPr lang="en-US">
                <a:cs typeface="Calibri Light"/>
              </a:rPr>
              <a:t>An analysis to better understand wildfires</a:t>
            </a:r>
          </a:p>
        </p:txBody>
      </p:sp>
      <p:sp>
        <p:nvSpPr>
          <p:cNvPr id="3" name="Content Placeholder 2">
            <a:extLst>
              <a:ext uri="{FF2B5EF4-FFF2-40B4-BE49-F238E27FC236}">
                <a16:creationId xmlns:a16="http://schemas.microsoft.com/office/drawing/2014/main" id="{5567427C-B433-905F-7967-4891BA64CC26}"/>
              </a:ext>
            </a:extLst>
          </p:cNvPr>
          <p:cNvSpPr>
            <a:spLocks noGrp="1"/>
          </p:cNvSpPr>
          <p:nvPr>
            <p:ph idx="1"/>
          </p:nvPr>
        </p:nvSpPr>
        <p:spPr>
          <a:xfrm>
            <a:off x="671518" y="2388307"/>
            <a:ext cx="8602484" cy="1422639"/>
          </a:xfrm>
        </p:spPr>
        <p:txBody>
          <a:bodyPr vert="horz" lIns="91440" tIns="45720" rIns="91440" bIns="45720" rtlCol="0" anchor="t">
            <a:normAutofit/>
          </a:bodyPr>
          <a:lstStyle/>
          <a:p>
            <a:r>
              <a:rPr lang="en-US" sz="1200" b="0" i="0" u="none" strike="noStrike">
                <a:solidFill>
                  <a:schemeClr val="tx1"/>
                </a:solidFill>
                <a:effectLst/>
                <a:latin typeface="Google Sans"/>
              </a:rPr>
              <a:t>“</a:t>
            </a:r>
            <a:r>
              <a:rPr lang="en-US" sz="1200">
                <a:solidFill>
                  <a:schemeClr val="tx1"/>
                </a:solidFill>
                <a:latin typeface="Google Sans"/>
              </a:rPr>
              <a:t>In 2018, a </a:t>
            </a:r>
            <a:r>
              <a:rPr lang="en-US" sz="1200" b="1">
                <a:solidFill>
                  <a:schemeClr val="tx1"/>
                </a:solidFill>
                <a:latin typeface="Google Sans"/>
              </a:rPr>
              <a:t>wildfire in California killed 85</a:t>
            </a:r>
            <a:r>
              <a:rPr lang="en-US" sz="1200" b="1" i="0" u="none" strike="noStrike">
                <a:solidFill>
                  <a:schemeClr val="tx1"/>
                </a:solidFill>
                <a:effectLst/>
                <a:latin typeface="Google Sans"/>
              </a:rPr>
              <a:t> people</a:t>
            </a:r>
            <a:r>
              <a:rPr lang="en-US" sz="1200" b="0" i="0" u="none" strike="noStrike">
                <a:solidFill>
                  <a:schemeClr val="tx1"/>
                </a:solidFill>
                <a:effectLst/>
                <a:latin typeface="Google Sans"/>
              </a:rPr>
              <a:t> and </a:t>
            </a:r>
            <a:r>
              <a:rPr lang="en-US" sz="1200" b="1" i="0" u="none" strike="noStrike">
                <a:solidFill>
                  <a:schemeClr val="tx1"/>
                </a:solidFill>
                <a:effectLst/>
                <a:latin typeface="Google Sans"/>
              </a:rPr>
              <a:t>forced tens of thousands of others to flee their homes</a:t>
            </a:r>
            <a:r>
              <a:rPr lang="en-US" sz="1200" b="0" i="0" u="none" strike="noStrike">
                <a:solidFill>
                  <a:schemeClr val="tx1"/>
                </a:solidFill>
                <a:effectLst/>
                <a:latin typeface="Google Sans"/>
              </a:rPr>
              <a:t> as flames destroyed 19,000 buildings</a:t>
            </a:r>
            <a:r>
              <a:rPr lang="en-US" sz="1200">
                <a:solidFill>
                  <a:schemeClr val="tx1"/>
                </a:solidFill>
                <a:latin typeface="Google Sans"/>
              </a:rPr>
              <a:t>." It was determined that this wildfire was caused by fallen PG&amp;E transmission line.</a:t>
            </a:r>
          </a:p>
          <a:p>
            <a:r>
              <a:rPr lang="en-US" sz="1200">
                <a:solidFill>
                  <a:schemeClr val="tx1"/>
                </a:solidFill>
                <a:latin typeface="Google Sans"/>
              </a:rPr>
              <a:t>With the severity of wildfires, there is a need to better understand the causes of the wildfires to understand a possible solution – </a:t>
            </a:r>
            <a:r>
              <a:rPr lang="en-US" sz="1200" b="1">
                <a:solidFill>
                  <a:schemeClr val="tx1"/>
                </a:solidFill>
                <a:latin typeface="Google Sans"/>
              </a:rPr>
              <a:t>we</a:t>
            </a:r>
            <a:r>
              <a:rPr lang="en-US" sz="1200">
                <a:solidFill>
                  <a:schemeClr val="tx1"/>
                </a:solidFill>
                <a:latin typeface="Google Sans"/>
              </a:rPr>
              <a:t> </a:t>
            </a:r>
            <a:r>
              <a:rPr lang="en-US" sz="1200" b="1">
                <a:solidFill>
                  <a:schemeClr val="tx1"/>
                </a:solidFill>
                <a:latin typeface="Google Sans"/>
              </a:rPr>
              <a:t>hypothesized causes of wildfires included falling power lines, increase of severe weather &amp; draughts</a:t>
            </a:r>
            <a:r>
              <a:rPr lang="en-US" sz="1200">
                <a:solidFill>
                  <a:schemeClr val="tx1"/>
                </a:solidFill>
                <a:latin typeface="Google Sans"/>
              </a:rPr>
              <a:t>, and more.</a:t>
            </a:r>
          </a:p>
        </p:txBody>
      </p:sp>
      <p:sp>
        <p:nvSpPr>
          <p:cNvPr id="4" name="Rectangle 3">
            <a:extLst>
              <a:ext uri="{FF2B5EF4-FFF2-40B4-BE49-F238E27FC236}">
                <a16:creationId xmlns:a16="http://schemas.microsoft.com/office/drawing/2014/main" id="{DA789C83-24A1-400E-B578-6E7E6EF15BEA}"/>
              </a:ext>
            </a:extLst>
          </p:cNvPr>
          <p:cNvSpPr/>
          <p:nvPr/>
        </p:nvSpPr>
        <p:spPr>
          <a:xfrm>
            <a:off x="666022" y="1983528"/>
            <a:ext cx="8655389" cy="343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t>Motivation</a:t>
            </a:r>
            <a:endParaRPr lang="en-US"/>
          </a:p>
        </p:txBody>
      </p:sp>
      <p:sp>
        <p:nvSpPr>
          <p:cNvPr id="7" name="Rectangle 6">
            <a:extLst>
              <a:ext uri="{FF2B5EF4-FFF2-40B4-BE49-F238E27FC236}">
                <a16:creationId xmlns:a16="http://schemas.microsoft.com/office/drawing/2014/main" id="{EBA4414B-A96B-CB5D-01E4-C9F83EAE8E24}"/>
              </a:ext>
            </a:extLst>
          </p:cNvPr>
          <p:cNvSpPr/>
          <p:nvPr/>
        </p:nvSpPr>
        <p:spPr>
          <a:xfrm>
            <a:off x="677655" y="3879801"/>
            <a:ext cx="8655389" cy="343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t>How we can help</a:t>
            </a:r>
          </a:p>
        </p:txBody>
      </p:sp>
      <p:sp>
        <p:nvSpPr>
          <p:cNvPr id="10" name="Rectangle 9">
            <a:extLst>
              <a:ext uri="{FF2B5EF4-FFF2-40B4-BE49-F238E27FC236}">
                <a16:creationId xmlns:a16="http://schemas.microsoft.com/office/drawing/2014/main" id="{BA0CA817-F679-714A-F0CF-FDC0E9129C2A}"/>
              </a:ext>
            </a:extLst>
          </p:cNvPr>
          <p:cNvSpPr/>
          <p:nvPr/>
        </p:nvSpPr>
        <p:spPr>
          <a:xfrm>
            <a:off x="689291" y="4508015"/>
            <a:ext cx="4374227" cy="18322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400">
                <a:solidFill>
                  <a:schemeClr val="tx1"/>
                </a:solidFill>
              </a:rPr>
              <a:t>Compile data on wildfires, power line locations, and weather</a:t>
            </a:r>
            <a:endParaRPr lang="en-US">
              <a:solidFill>
                <a:schemeClr val="tx1"/>
              </a:solidFill>
            </a:endParaRPr>
          </a:p>
          <a:p>
            <a:pPr marL="285750" indent="-285750">
              <a:buFont typeface="Arial"/>
              <a:buChar char="•"/>
            </a:pPr>
            <a:endParaRPr lang="en-US" sz="1400">
              <a:solidFill>
                <a:schemeClr val="tx1"/>
              </a:solidFill>
            </a:endParaRPr>
          </a:p>
          <a:p>
            <a:pPr marL="285750" indent="-285750">
              <a:buFont typeface="Arial"/>
              <a:buChar char="•"/>
            </a:pPr>
            <a:r>
              <a:rPr lang="en-US" sz="1400">
                <a:solidFill>
                  <a:schemeClr val="tx1"/>
                </a:solidFill>
              </a:rPr>
              <a:t>Create variables (features) that could potentially understand the causes of wildfires</a:t>
            </a:r>
          </a:p>
        </p:txBody>
      </p:sp>
      <p:sp>
        <p:nvSpPr>
          <p:cNvPr id="11" name="Rectangle 10">
            <a:extLst>
              <a:ext uri="{FF2B5EF4-FFF2-40B4-BE49-F238E27FC236}">
                <a16:creationId xmlns:a16="http://schemas.microsoft.com/office/drawing/2014/main" id="{172A086E-5C86-C1F2-756C-D6B930DA66F8}"/>
              </a:ext>
            </a:extLst>
          </p:cNvPr>
          <p:cNvSpPr/>
          <p:nvPr/>
        </p:nvSpPr>
        <p:spPr>
          <a:xfrm>
            <a:off x="6279227" y="4508014"/>
            <a:ext cx="3048001" cy="18322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i="1">
                <a:solidFill>
                  <a:schemeClr val="tx1"/>
                </a:solidFill>
              </a:rPr>
              <a:t>In future studies, this data could be used in machine learning models to predict and remedy wildfires</a:t>
            </a:r>
            <a:endParaRPr lang="en-US" sz="1400">
              <a:solidFill>
                <a:schemeClr val="tx1"/>
              </a:solidFill>
            </a:endParaRPr>
          </a:p>
          <a:p>
            <a:endParaRPr lang="en-US" sz="1400" i="1">
              <a:solidFill>
                <a:schemeClr val="tx1"/>
              </a:solidFill>
            </a:endParaRPr>
          </a:p>
          <a:p>
            <a:r>
              <a:rPr lang="en-US" sz="1400" i="1">
                <a:solidFill>
                  <a:schemeClr val="tx1"/>
                </a:solidFill>
              </a:rPr>
              <a:t>Additional data (I.e., vegetation) could be merged</a:t>
            </a:r>
          </a:p>
        </p:txBody>
      </p:sp>
      <p:sp>
        <p:nvSpPr>
          <p:cNvPr id="13" name="Arrow: Right 12">
            <a:extLst>
              <a:ext uri="{FF2B5EF4-FFF2-40B4-BE49-F238E27FC236}">
                <a16:creationId xmlns:a16="http://schemas.microsoft.com/office/drawing/2014/main" id="{31E3B107-E29A-DCE5-4BBD-79E97C345790}"/>
              </a:ext>
            </a:extLst>
          </p:cNvPr>
          <p:cNvSpPr/>
          <p:nvPr/>
        </p:nvSpPr>
        <p:spPr>
          <a:xfrm>
            <a:off x="5278740" y="5307824"/>
            <a:ext cx="802716" cy="674747"/>
          </a:xfrm>
          <a:prstGeom prst="right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9F40507-5860-DEE5-C0C6-EA31BC6C5269}"/>
              </a:ext>
            </a:extLst>
          </p:cNvPr>
          <p:cNvSpPr txBox="1"/>
          <p:nvPr/>
        </p:nvSpPr>
        <p:spPr>
          <a:xfrm>
            <a:off x="661219" y="4242619"/>
            <a:ext cx="325447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t>Our 'Analysis' focuses on this..</a:t>
            </a:r>
          </a:p>
        </p:txBody>
      </p:sp>
    </p:spTree>
    <p:extLst>
      <p:ext uri="{BB962C8B-B14F-4D97-AF65-F5344CB8AC3E}">
        <p14:creationId xmlns:p14="http://schemas.microsoft.com/office/powerpoint/2010/main" val="1217671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E806-4950-D67A-A723-FE7983E2EDAF}"/>
              </a:ext>
            </a:extLst>
          </p:cNvPr>
          <p:cNvSpPr>
            <a:spLocks noGrp="1"/>
          </p:cNvSpPr>
          <p:nvPr>
            <p:ph type="title"/>
          </p:nvPr>
        </p:nvSpPr>
        <p:spPr>
          <a:xfrm>
            <a:off x="838200" y="2694055"/>
            <a:ext cx="10515600" cy="1325563"/>
          </a:xfrm>
        </p:spPr>
        <p:txBody>
          <a:bodyPr vert="horz" lIns="91440" tIns="45720" rIns="91440" bIns="45720" rtlCol="0" anchor="ctr">
            <a:normAutofit/>
          </a:bodyPr>
          <a:lstStyle/>
          <a:p>
            <a:pPr algn="ctr"/>
            <a:r>
              <a:rPr lang="en-US" b="1">
                <a:cs typeface="Calibri Light"/>
              </a:rPr>
              <a:t>Data Selection &amp; Curation</a:t>
            </a:r>
            <a:endParaRPr lang="en-US" b="1"/>
          </a:p>
        </p:txBody>
      </p:sp>
    </p:spTree>
    <p:extLst>
      <p:ext uri="{BB962C8B-B14F-4D97-AF65-F5344CB8AC3E}">
        <p14:creationId xmlns:p14="http://schemas.microsoft.com/office/powerpoint/2010/main" val="2792948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B248-9686-64F9-D6F9-DE496A3A8D64}"/>
              </a:ext>
            </a:extLst>
          </p:cNvPr>
          <p:cNvSpPr>
            <a:spLocks noGrp="1"/>
          </p:cNvSpPr>
          <p:nvPr>
            <p:ph type="title"/>
          </p:nvPr>
        </p:nvSpPr>
        <p:spPr/>
        <p:txBody>
          <a:bodyPr/>
          <a:lstStyle/>
          <a:p>
            <a:r>
              <a:rPr lang="en-US"/>
              <a:t>Datasets</a:t>
            </a:r>
          </a:p>
        </p:txBody>
      </p:sp>
      <p:sp>
        <p:nvSpPr>
          <p:cNvPr id="13" name="Rectangle 12">
            <a:extLst>
              <a:ext uri="{FF2B5EF4-FFF2-40B4-BE49-F238E27FC236}">
                <a16:creationId xmlns:a16="http://schemas.microsoft.com/office/drawing/2014/main" id="{571B355C-DF3D-F2D9-1523-A84DCF8B918C}"/>
              </a:ext>
            </a:extLst>
          </p:cNvPr>
          <p:cNvSpPr/>
          <p:nvPr/>
        </p:nvSpPr>
        <p:spPr>
          <a:xfrm>
            <a:off x="462435" y="1544359"/>
            <a:ext cx="3554059" cy="6805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Wildfire Data</a:t>
            </a:r>
          </a:p>
        </p:txBody>
      </p:sp>
      <p:sp>
        <p:nvSpPr>
          <p:cNvPr id="15" name="Rectangle 14">
            <a:extLst>
              <a:ext uri="{FF2B5EF4-FFF2-40B4-BE49-F238E27FC236}">
                <a16:creationId xmlns:a16="http://schemas.microsoft.com/office/drawing/2014/main" id="{589FBD8A-BC16-2358-1632-B578B90BC7F2}"/>
              </a:ext>
            </a:extLst>
          </p:cNvPr>
          <p:cNvSpPr/>
          <p:nvPr/>
        </p:nvSpPr>
        <p:spPr>
          <a:xfrm>
            <a:off x="4400404" y="1538541"/>
            <a:ext cx="3559875" cy="6863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Transmission Lines</a:t>
            </a:r>
          </a:p>
        </p:txBody>
      </p:sp>
      <p:sp>
        <p:nvSpPr>
          <p:cNvPr id="16" name="Rectangle 15">
            <a:extLst>
              <a:ext uri="{FF2B5EF4-FFF2-40B4-BE49-F238E27FC236}">
                <a16:creationId xmlns:a16="http://schemas.microsoft.com/office/drawing/2014/main" id="{FF53287D-7241-5F9F-99DB-B8E7993777ED}"/>
              </a:ext>
            </a:extLst>
          </p:cNvPr>
          <p:cNvSpPr/>
          <p:nvPr/>
        </p:nvSpPr>
        <p:spPr>
          <a:xfrm>
            <a:off x="8419809" y="1538541"/>
            <a:ext cx="3559875" cy="6863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Weather (Temperatures + Precipitation)</a:t>
            </a:r>
          </a:p>
        </p:txBody>
      </p:sp>
      <p:sp>
        <p:nvSpPr>
          <p:cNvPr id="6" name="Rectangle 5">
            <a:extLst>
              <a:ext uri="{FF2B5EF4-FFF2-40B4-BE49-F238E27FC236}">
                <a16:creationId xmlns:a16="http://schemas.microsoft.com/office/drawing/2014/main" id="{A5B28751-A9A2-F6A9-78E9-9E3B0CA5555B}"/>
              </a:ext>
            </a:extLst>
          </p:cNvPr>
          <p:cNvSpPr/>
          <p:nvPr/>
        </p:nvSpPr>
        <p:spPr>
          <a:xfrm>
            <a:off x="464574" y="2206978"/>
            <a:ext cx="3539612" cy="449616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solidFill>
                  <a:schemeClr val="tx1"/>
                </a:solidFill>
                <a:ea typeface="+mn-lt"/>
                <a:cs typeface="+mn-lt"/>
              </a:rPr>
              <a:t>Type:</a:t>
            </a:r>
            <a:r>
              <a:rPr lang="en-US" sz="1400">
                <a:solidFill>
                  <a:schemeClr val="tx1"/>
                </a:solidFill>
                <a:ea typeface="+mn-lt"/>
                <a:cs typeface="+mn-lt"/>
              </a:rPr>
              <a:t> Geospatial, Timeseries, Primary </a:t>
            </a:r>
            <a:endParaRPr lang="en-US">
              <a:solidFill>
                <a:schemeClr val="tx1"/>
              </a:solidFill>
            </a:endParaRPr>
          </a:p>
          <a:p>
            <a:endParaRPr lang="en-US" sz="1400">
              <a:solidFill>
                <a:schemeClr val="tx1"/>
              </a:solidFill>
              <a:ea typeface="+mn-lt"/>
              <a:cs typeface="+mn-lt"/>
            </a:endParaRPr>
          </a:p>
          <a:p>
            <a:r>
              <a:rPr lang="en-US" sz="1400" b="1">
                <a:solidFill>
                  <a:schemeClr val="tx1"/>
                </a:solidFill>
                <a:ea typeface="+mn-lt"/>
                <a:cs typeface="+mn-lt"/>
              </a:rPr>
              <a:t>Description:</a:t>
            </a:r>
            <a:r>
              <a:rPr lang="en-US" sz="1400">
                <a:solidFill>
                  <a:schemeClr val="tx1"/>
                </a:solidFill>
                <a:ea typeface="+mn-lt"/>
                <a:cs typeface="+mn-lt"/>
              </a:rPr>
              <a:t> 286,411 wildfire incidents with 95 attributes associated with the wildfire incident</a:t>
            </a:r>
            <a:endParaRPr lang="en-US" sz="1400">
              <a:solidFill>
                <a:schemeClr val="tx1"/>
              </a:solidFill>
            </a:endParaRPr>
          </a:p>
          <a:p>
            <a:endParaRPr lang="en-US" sz="1400">
              <a:solidFill>
                <a:schemeClr val="tx1"/>
              </a:solidFill>
            </a:endParaRPr>
          </a:p>
          <a:p>
            <a:r>
              <a:rPr lang="en-US" sz="1400" b="1">
                <a:solidFill>
                  <a:schemeClr val="tx1"/>
                </a:solidFill>
                <a:ea typeface="+mn-lt"/>
                <a:cs typeface="+mn-lt"/>
              </a:rPr>
              <a:t>Curation:</a:t>
            </a:r>
            <a:r>
              <a:rPr lang="en-US" sz="1400">
                <a:solidFill>
                  <a:schemeClr val="tx1"/>
                </a:solidFill>
                <a:ea typeface="+mn-lt"/>
                <a:cs typeface="+mn-lt"/>
              </a:rPr>
              <a:t> </a:t>
            </a:r>
            <a:endParaRPr lang="en-US">
              <a:solidFill>
                <a:schemeClr val="tx1"/>
              </a:solidFill>
              <a:ea typeface="+mn-lt"/>
              <a:cs typeface="+mn-lt"/>
            </a:endParaRPr>
          </a:p>
          <a:p>
            <a:pPr marL="285750" indent="-285750">
              <a:buFont typeface="Arial"/>
              <a:buChar char="•"/>
            </a:pPr>
            <a:r>
              <a:rPr lang="en-US" sz="1400">
                <a:solidFill>
                  <a:schemeClr val="tx1"/>
                </a:solidFill>
                <a:ea typeface="+mn-lt"/>
                <a:cs typeface="+mn-lt"/>
              </a:rPr>
              <a:t>Removed outliers – two incidents prior to 2014 (possible date errors). </a:t>
            </a:r>
            <a:endParaRPr lang="en-US">
              <a:solidFill>
                <a:schemeClr val="tx1"/>
              </a:solidFill>
              <a:ea typeface="+mn-lt"/>
              <a:cs typeface="+mn-lt"/>
            </a:endParaRPr>
          </a:p>
          <a:p>
            <a:pPr marL="285750" indent="-285750">
              <a:buFont typeface="Arial"/>
              <a:buChar char="•"/>
            </a:pPr>
            <a:r>
              <a:rPr lang="en-US" sz="1400">
                <a:solidFill>
                  <a:schemeClr val="tx1"/>
                </a:solidFill>
                <a:ea typeface="+mn-lt"/>
                <a:cs typeface="+mn-lt"/>
              </a:rPr>
              <a:t>Removed fire incidents in states outside of CA.</a:t>
            </a:r>
            <a:endParaRPr lang="en-US">
              <a:solidFill>
                <a:schemeClr val="tx1"/>
              </a:solidFill>
              <a:ea typeface="+mn-lt"/>
              <a:cs typeface="+mn-lt"/>
            </a:endParaRPr>
          </a:p>
          <a:p>
            <a:pPr marL="285750" indent="-285750">
              <a:buFont typeface="Arial"/>
              <a:buChar char="•"/>
            </a:pPr>
            <a:r>
              <a:rPr lang="en-US" sz="1400">
                <a:solidFill>
                  <a:schemeClr val="tx1"/>
                </a:solidFill>
                <a:ea typeface="+mn-lt"/>
                <a:cs typeface="+mn-lt"/>
              </a:rPr>
              <a:t>CRS set to 3857 (Pseudo-Mercato) to match the transmission line dataset – this also enables us to use meters as the distance measurement. (originally 4326&gt; WGS 84)</a:t>
            </a:r>
            <a:endParaRPr lang="en-US">
              <a:solidFill>
                <a:schemeClr val="tx1"/>
              </a:solidFill>
            </a:endParaRPr>
          </a:p>
          <a:p>
            <a:endParaRPr lang="en-US" sz="1400">
              <a:solidFill>
                <a:srgbClr val="000000"/>
              </a:solidFill>
              <a:ea typeface="+mn-lt"/>
              <a:cs typeface="+mn-lt"/>
            </a:endParaRPr>
          </a:p>
          <a:p>
            <a:r>
              <a:rPr lang="en-US" sz="1400" b="1">
                <a:solidFill>
                  <a:srgbClr val="000000"/>
                </a:solidFill>
                <a:ea typeface="+mn-lt"/>
                <a:cs typeface="+mn-lt"/>
              </a:rPr>
              <a:t>Rationale: </a:t>
            </a:r>
            <a:r>
              <a:rPr lang="en-US" sz="1400">
                <a:solidFill>
                  <a:srgbClr val="000000"/>
                </a:solidFill>
                <a:ea typeface="+mn-lt"/>
                <a:cs typeface="+mn-lt"/>
              </a:rPr>
              <a:t>Data is used as the identifier of a wildfire incident with dates and locations.</a:t>
            </a:r>
          </a:p>
          <a:p>
            <a:endParaRPr lang="en-US" sz="1400">
              <a:solidFill>
                <a:srgbClr val="FFFFFF"/>
              </a:solidFill>
              <a:ea typeface="+mn-lt"/>
              <a:cs typeface="+mn-lt"/>
            </a:endParaRPr>
          </a:p>
        </p:txBody>
      </p:sp>
      <p:sp>
        <p:nvSpPr>
          <p:cNvPr id="7" name="Rectangle 6">
            <a:extLst>
              <a:ext uri="{FF2B5EF4-FFF2-40B4-BE49-F238E27FC236}">
                <a16:creationId xmlns:a16="http://schemas.microsoft.com/office/drawing/2014/main" id="{55952435-DCEC-9F91-E03D-B1651B1210E8}"/>
              </a:ext>
            </a:extLst>
          </p:cNvPr>
          <p:cNvSpPr/>
          <p:nvPr/>
        </p:nvSpPr>
        <p:spPr>
          <a:xfrm>
            <a:off x="4422057" y="2362198"/>
            <a:ext cx="3539612" cy="434094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a:solidFill>
                  <a:schemeClr val="tx1"/>
                </a:solidFill>
              </a:rPr>
              <a:t>Type:</a:t>
            </a:r>
            <a:r>
              <a:rPr lang="en-US" sz="1200">
                <a:solidFill>
                  <a:schemeClr val="tx1"/>
                </a:solidFill>
              </a:rPr>
              <a:t> Time series, Geospatial, Primary ​ </a:t>
            </a:r>
          </a:p>
          <a:p>
            <a:endParaRPr lang="en-US" sz="1200">
              <a:solidFill>
                <a:schemeClr val="tx1"/>
              </a:solidFill>
            </a:endParaRPr>
          </a:p>
          <a:p>
            <a:r>
              <a:rPr lang="en-US" sz="1200" b="1">
                <a:solidFill>
                  <a:schemeClr val="tx1"/>
                </a:solidFill>
              </a:rPr>
              <a:t>Description:</a:t>
            </a:r>
            <a:r>
              <a:rPr lang="en-US" sz="1200">
                <a:solidFill>
                  <a:schemeClr val="tx1"/>
                </a:solidFill>
              </a:rPr>
              <a:t> Data created to show the electric transmission grid in California.​ Used amongst government agencies for emergency management, resource management, economic development, and environmental study, which speaks to the quality of the data.​ </a:t>
            </a:r>
          </a:p>
          <a:p>
            <a:endParaRPr lang="en-US" sz="1200">
              <a:solidFill>
                <a:schemeClr val="tx1"/>
              </a:solidFill>
            </a:endParaRPr>
          </a:p>
          <a:p>
            <a:r>
              <a:rPr lang="en-US" sz="1200" b="1">
                <a:solidFill>
                  <a:schemeClr val="tx1"/>
                </a:solidFill>
              </a:rPr>
              <a:t>Curation:</a:t>
            </a:r>
            <a:r>
              <a:rPr lang="en-US" sz="1200">
                <a:solidFill>
                  <a:schemeClr val="tx1"/>
                </a:solidFill>
              </a:rPr>
              <a:t> </a:t>
            </a:r>
          </a:p>
          <a:p>
            <a:pPr marL="285750" indent="-285750">
              <a:buFont typeface="Arial"/>
              <a:buChar char="•"/>
            </a:pPr>
            <a:r>
              <a:rPr lang="en-US" sz="1200">
                <a:solidFill>
                  <a:schemeClr val="tx1"/>
                </a:solidFill>
              </a:rPr>
              <a:t>Filtered the data to only Overhead transmission lines, as these would be the only type that would be a threat to cause wildfire (removed underground and underwater). 98.22% of the data remained after this filter.</a:t>
            </a:r>
          </a:p>
          <a:p>
            <a:pPr marL="285750" indent="-285750">
              <a:buFont typeface="Arial"/>
              <a:buChar char="•"/>
            </a:pPr>
            <a:r>
              <a:rPr lang="en-US" sz="1200">
                <a:solidFill>
                  <a:schemeClr val="tx1"/>
                </a:solidFill>
              </a:rPr>
              <a:t>We used the '</a:t>
            </a:r>
            <a:r>
              <a:rPr lang="en-US" sz="1200" err="1">
                <a:solidFill>
                  <a:schemeClr val="tx1"/>
                </a:solidFill>
              </a:rPr>
              <a:t>Creation_Date</a:t>
            </a:r>
            <a:r>
              <a:rPr lang="en-US" sz="1200">
                <a:solidFill>
                  <a:schemeClr val="tx1"/>
                </a:solidFill>
              </a:rPr>
              <a:t>' column to remove any Transmission Lines that had a date after </a:t>
            </a:r>
            <a:r>
              <a:rPr lang="en-US" sz="1200">
                <a:solidFill>
                  <a:schemeClr val="tx1"/>
                </a:solidFill>
                <a:latin typeface="Trebuchet MS"/>
                <a:cs typeface="Calibri"/>
              </a:rPr>
              <a:t>2014-04-01, to coincide without wildfire data. </a:t>
            </a:r>
          </a:p>
          <a:p>
            <a:pPr marL="285750" indent="-285750">
              <a:buFont typeface="Arial"/>
              <a:buChar char="•"/>
            </a:pPr>
            <a:endParaRPr lang="en-US" sz="1200">
              <a:solidFill>
                <a:schemeClr val="tx1"/>
              </a:solidFill>
            </a:endParaRPr>
          </a:p>
          <a:p>
            <a:r>
              <a:rPr lang="en-US" sz="1200" b="1">
                <a:solidFill>
                  <a:schemeClr val="tx1"/>
                </a:solidFill>
              </a:rPr>
              <a:t>Rationale:</a:t>
            </a:r>
            <a:r>
              <a:rPr lang="en-US" sz="1200">
                <a:solidFill>
                  <a:schemeClr val="tx1"/>
                </a:solidFill>
              </a:rPr>
              <a:t> Data can be used to evaluate our hypothesis, that overhead powerlines are a contributing factor wildfires in California.</a:t>
            </a:r>
          </a:p>
        </p:txBody>
      </p:sp>
      <p:sp>
        <p:nvSpPr>
          <p:cNvPr id="10" name="Rectangle 9">
            <a:extLst>
              <a:ext uri="{FF2B5EF4-FFF2-40B4-BE49-F238E27FC236}">
                <a16:creationId xmlns:a16="http://schemas.microsoft.com/office/drawing/2014/main" id="{055DDA46-55D6-3051-CB8E-8B1ED836A2DD}"/>
              </a:ext>
            </a:extLst>
          </p:cNvPr>
          <p:cNvSpPr/>
          <p:nvPr/>
        </p:nvSpPr>
        <p:spPr>
          <a:xfrm>
            <a:off x="8431479" y="2214031"/>
            <a:ext cx="3546667" cy="448910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a:solidFill>
                  <a:schemeClr val="tx1"/>
                </a:solidFill>
              </a:rPr>
              <a:t>Type:</a:t>
            </a:r>
            <a:r>
              <a:rPr lang="en-US" sz="1200">
                <a:solidFill>
                  <a:schemeClr val="tx1"/>
                </a:solidFill>
              </a:rPr>
              <a:t> Timeseries, Primary</a:t>
            </a:r>
            <a:endParaRPr lang="en-US" sz="1600">
              <a:solidFill>
                <a:schemeClr val="tx1"/>
              </a:solidFill>
            </a:endParaRPr>
          </a:p>
          <a:p>
            <a:endParaRPr lang="en-US" sz="1200">
              <a:solidFill>
                <a:schemeClr val="tx1"/>
              </a:solidFill>
            </a:endParaRPr>
          </a:p>
          <a:p>
            <a:r>
              <a:rPr lang="en-US" sz="1200" b="1">
                <a:solidFill>
                  <a:schemeClr val="tx1"/>
                </a:solidFill>
              </a:rPr>
              <a:t>Curation: </a:t>
            </a:r>
            <a:r>
              <a:rPr lang="en-US" sz="1200">
                <a:solidFill>
                  <a:schemeClr val="tx1"/>
                </a:solidFill>
              </a:rPr>
              <a:t>Was able to select date range when pulling data from source</a:t>
            </a:r>
          </a:p>
          <a:p>
            <a:endParaRPr lang="en-US" sz="1200" b="1">
              <a:solidFill>
                <a:schemeClr val="tx1"/>
              </a:solidFill>
            </a:endParaRPr>
          </a:p>
          <a:p>
            <a:r>
              <a:rPr lang="en-US" sz="1200" b="1">
                <a:solidFill>
                  <a:schemeClr val="tx1"/>
                </a:solidFill>
              </a:rPr>
              <a:t>Description:</a:t>
            </a:r>
            <a:r>
              <a:rPr lang="en-US" sz="1200">
                <a:solidFill>
                  <a:schemeClr val="tx1"/>
                </a:solidFill>
              </a:rPr>
              <a:t> Contains information on the statewide precipitation in California monthly since 2000​ </a:t>
            </a:r>
            <a:endParaRPr lang="en-US" sz="1600">
              <a:solidFill>
                <a:schemeClr val="tx1"/>
              </a:solidFill>
            </a:endParaRPr>
          </a:p>
          <a:p>
            <a:endParaRPr lang="en-US" sz="1200">
              <a:solidFill>
                <a:schemeClr val="tx1"/>
              </a:solidFill>
            </a:endParaRPr>
          </a:p>
          <a:p>
            <a:r>
              <a:rPr lang="en-US" sz="1200" b="1">
                <a:solidFill>
                  <a:schemeClr val="tx1"/>
                </a:solidFill>
              </a:rPr>
              <a:t>Rationale:</a:t>
            </a:r>
            <a:r>
              <a:rPr lang="en-US" sz="1200">
                <a:solidFill>
                  <a:schemeClr val="tx1"/>
                </a:solidFill>
              </a:rPr>
              <a:t> Droughts tend to be associated to wildfires, so this data would provide insight into whether the state was, overall, dry when a fire was started</a:t>
            </a:r>
            <a:endParaRPr lang="en-US" sz="1600">
              <a:solidFill>
                <a:schemeClr val="tx1"/>
              </a:solidFill>
            </a:endParaRPr>
          </a:p>
          <a:p>
            <a:endParaRPr lang="en-US" sz="1200">
              <a:solidFill>
                <a:schemeClr val="tx1"/>
              </a:solidFill>
            </a:endParaRPr>
          </a:p>
          <a:p>
            <a:r>
              <a:rPr lang="en-US" sz="1200" b="1">
                <a:solidFill>
                  <a:schemeClr val="tx1"/>
                </a:solidFill>
                <a:ea typeface="+mn-lt"/>
                <a:cs typeface="+mn-lt"/>
              </a:rPr>
              <a:t>Description: </a:t>
            </a:r>
            <a:r>
              <a:rPr lang="en-US" sz="1200">
                <a:solidFill>
                  <a:schemeClr val="tx1"/>
                </a:solidFill>
                <a:ea typeface="+mn-lt"/>
                <a:cs typeface="+mn-lt"/>
              </a:rPr>
              <a:t>Contains information on the statewide average temperature in California monthly since 2000 </a:t>
            </a:r>
            <a:endParaRPr lang="en-US" sz="1600">
              <a:solidFill>
                <a:schemeClr val="tx1"/>
              </a:solidFill>
            </a:endParaRPr>
          </a:p>
          <a:p>
            <a:endParaRPr lang="en-US" sz="1600"/>
          </a:p>
          <a:p>
            <a:r>
              <a:rPr lang="en-US" sz="1200" b="1">
                <a:solidFill>
                  <a:schemeClr val="tx1"/>
                </a:solidFill>
                <a:ea typeface="+mn-lt"/>
                <a:cs typeface="+mn-lt"/>
              </a:rPr>
              <a:t>Rationale: </a:t>
            </a:r>
            <a:r>
              <a:rPr lang="en-US" sz="1200">
                <a:solidFill>
                  <a:schemeClr val="tx1"/>
                </a:solidFill>
                <a:ea typeface="+mn-lt"/>
                <a:cs typeface="+mn-lt"/>
              </a:rPr>
              <a:t>Severe heat also tends to be associated with more wildfires, so this data would be able to show how hot the state was on average the month that a fire started</a:t>
            </a:r>
            <a:endParaRPr lang="en-US" sz="1600">
              <a:solidFill>
                <a:schemeClr val="tx1"/>
              </a:solidFill>
            </a:endParaRPr>
          </a:p>
        </p:txBody>
      </p:sp>
      <p:cxnSp>
        <p:nvCxnSpPr>
          <p:cNvPr id="12" name="Straight Arrow Connector 11">
            <a:extLst>
              <a:ext uri="{FF2B5EF4-FFF2-40B4-BE49-F238E27FC236}">
                <a16:creationId xmlns:a16="http://schemas.microsoft.com/office/drawing/2014/main" id="{12BF3C10-CE51-F8A4-3927-08878662E08C}"/>
              </a:ext>
            </a:extLst>
          </p:cNvPr>
          <p:cNvCxnSpPr/>
          <p:nvPr/>
        </p:nvCxnSpPr>
        <p:spPr>
          <a:xfrm>
            <a:off x="8482538" y="4940605"/>
            <a:ext cx="3534834" cy="1654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2D4331E6-7F6B-FDE5-E9F7-298BBC5A285C}"/>
              </a:ext>
            </a:extLst>
          </p:cNvPr>
          <p:cNvCxnSpPr>
            <a:cxnSpLocks/>
          </p:cNvCxnSpPr>
          <p:nvPr/>
        </p:nvCxnSpPr>
        <p:spPr>
          <a:xfrm>
            <a:off x="8439608" y="3309281"/>
            <a:ext cx="3534834" cy="16548"/>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94514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B248-9686-64F9-D6F9-DE496A3A8D64}"/>
              </a:ext>
            </a:extLst>
          </p:cNvPr>
          <p:cNvSpPr>
            <a:spLocks noGrp="1"/>
          </p:cNvSpPr>
          <p:nvPr>
            <p:ph type="title"/>
          </p:nvPr>
        </p:nvSpPr>
        <p:spPr/>
        <p:txBody>
          <a:bodyPr/>
          <a:lstStyle/>
          <a:p>
            <a:r>
              <a:rPr lang="en-US"/>
              <a:t>Visual representation of the data sets</a:t>
            </a:r>
          </a:p>
        </p:txBody>
      </p:sp>
      <p:pic>
        <p:nvPicPr>
          <p:cNvPr id="3" name="Picture 2" descr="A blue lines on a white background&#10;&#10;Description automatically generated">
            <a:extLst>
              <a:ext uri="{FF2B5EF4-FFF2-40B4-BE49-F238E27FC236}">
                <a16:creationId xmlns:a16="http://schemas.microsoft.com/office/drawing/2014/main" id="{9D380B1B-BDA0-F237-AAB4-B95446C41964}"/>
              </a:ext>
            </a:extLst>
          </p:cNvPr>
          <p:cNvPicPr>
            <a:picLocks noChangeAspect="1"/>
          </p:cNvPicPr>
          <p:nvPr/>
        </p:nvPicPr>
        <p:blipFill>
          <a:blip r:embed="rId3"/>
          <a:stretch>
            <a:fillRect/>
          </a:stretch>
        </p:blipFill>
        <p:spPr>
          <a:xfrm>
            <a:off x="4402278" y="2414120"/>
            <a:ext cx="3565134" cy="4202313"/>
          </a:xfrm>
          <a:prstGeom prst="rect">
            <a:avLst/>
          </a:prstGeom>
        </p:spPr>
      </p:pic>
      <p:sp>
        <p:nvSpPr>
          <p:cNvPr id="8" name="TextBox 7">
            <a:extLst>
              <a:ext uri="{FF2B5EF4-FFF2-40B4-BE49-F238E27FC236}">
                <a16:creationId xmlns:a16="http://schemas.microsoft.com/office/drawing/2014/main" id="{02E72C48-C6D7-9F4D-AC86-F207CA1898BC}"/>
              </a:ext>
            </a:extLst>
          </p:cNvPr>
          <p:cNvSpPr txBox="1"/>
          <p:nvPr/>
        </p:nvSpPr>
        <p:spPr>
          <a:xfrm>
            <a:off x="4522018" y="5651510"/>
            <a:ext cx="122773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t>Geospatial dataset with a line geography component</a:t>
            </a:r>
          </a:p>
        </p:txBody>
      </p:sp>
      <p:pic>
        <p:nvPicPr>
          <p:cNvPr id="9" name="Picture 8" descr="A blue and white map&#10;&#10;Description automatically generated">
            <a:extLst>
              <a:ext uri="{FF2B5EF4-FFF2-40B4-BE49-F238E27FC236}">
                <a16:creationId xmlns:a16="http://schemas.microsoft.com/office/drawing/2014/main" id="{D75B0E1B-A1CB-C48C-85B9-B7ACE7D59348}"/>
              </a:ext>
            </a:extLst>
          </p:cNvPr>
          <p:cNvPicPr>
            <a:picLocks noChangeAspect="1"/>
          </p:cNvPicPr>
          <p:nvPr/>
        </p:nvPicPr>
        <p:blipFill>
          <a:blip r:embed="rId4"/>
          <a:stretch>
            <a:fillRect/>
          </a:stretch>
        </p:blipFill>
        <p:spPr>
          <a:xfrm>
            <a:off x="395024" y="2410331"/>
            <a:ext cx="3619683" cy="4185801"/>
          </a:xfrm>
          <a:prstGeom prst="rect">
            <a:avLst/>
          </a:prstGeom>
        </p:spPr>
      </p:pic>
      <p:sp>
        <p:nvSpPr>
          <p:cNvPr id="11" name="TextBox 10">
            <a:extLst>
              <a:ext uri="{FF2B5EF4-FFF2-40B4-BE49-F238E27FC236}">
                <a16:creationId xmlns:a16="http://schemas.microsoft.com/office/drawing/2014/main" id="{7F4593AA-D13E-D33C-03DC-B81EF617DA0C}"/>
              </a:ext>
            </a:extLst>
          </p:cNvPr>
          <p:cNvSpPr txBox="1"/>
          <p:nvPr/>
        </p:nvSpPr>
        <p:spPr>
          <a:xfrm>
            <a:off x="463060" y="5652674"/>
            <a:ext cx="15767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t>Geospatial dataset with a Point geography component</a:t>
            </a:r>
          </a:p>
        </p:txBody>
      </p:sp>
      <p:sp>
        <p:nvSpPr>
          <p:cNvPr id="13" name="Rectangle 12">
            <a:extLst>
              <a:ext uri="{FF2B5EF4-FFF2-40B4-BE49-F238E27FC236}">
                <a16:creationId xmlns:a16="http://schemas.microsoft.com/office/drawing/2014/main" id="{571B355C-DF3D-F2D9-1523-A84DCF8B918C}"/>
              </a:ext>
            </a:extLst>
          </p:cNvPr>
          <p:cNvSpPr/>
          <p:nvPr/>
        </p:nvSpPr>
        <p:spPr>
          <a:xfrm>
            <a:off x="462435" y="1544359"/>
            <a:ext cx="3554059" cy="6805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Wildfire Data</a:t>
            </a:r>
          </a:p>
        </p:txBody>
      </p:sp>
      <p:sp>
        <p:nvSpPr>
          <p:cNvPr id="15" name="Rectangle 14">
            <a:extLst>
              <a:ext uri="{FF2B5EF4-FFF2-40B4-BE49-F238E27FC236}">
                <a16:creationId xmlns:a16="http://schemas.microsoft.com/office/drawing/2014/main" id="{589FBD8A-BC16-2358-1632-B578B90BC7F2}"/>
              </a:ext>
            </a:extLst>
          </p:cNvPr>
          <p:cNvSpPr/>
          <p:nvPr/>
        </p:nvSpPr>
        <p:spPr>
          <a:xfrm>
            <a:off x="4400404" y="1538541"/>
            <a:ext cx="3559875" cy="6863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Transmission Lines</a:t>
            </a:r>
          </a:p>
        </p:txBody>
      </p:sp>
      <p:sp>
        <p:nvSpPr>
          <p:cNvPr id="16" name="Rectangle 15">
            <a:extLst>
              <a:ext uri="{FF2B5EF4-FFF2-40B4-BE49-F238E27FC236}">
                <a16:creationId xmlns:a16="http://schemas.microsoft.com/office/drawing/2014/main" id="{FF53287D-7241-5F9F-99DB-B8E7993777ED}"/>
              </a:ext>
            </a:extLst>
          </p:cNvPr>
          <p:cNvSpPr/>
          <p:nvPr/>
        </p:nvSpPr>
        <p:spPr>
          <a:xfrm>
            <a:off x="8419809" y="1538541"/>
            <a:ext cx="3559875" cy="6863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Weather (Temperatures + Precipitation)</a:t>
            </a:r>
          </a:p>
        </p:txBody>
      </p:sp>
      <p:pic>
        <p:nvPicPr>
          <p:cNvPr id="4" name="Picture 3" descr="A graph showing the number of precipitation&#10;&#10;Description automatically generated">
            <a:extLst>
              <a:ext uri="{FF2B5EF4-FFF2-40B4-BE49-F238E27FC236}">
                <a16:creationId xmlns:a16="http://schemas.microsoft.com/office/drawing/2014/main" id="{77BA992A-BC7D-C8EA-744E-829EAC9232DF}"/>
              </a:ext>
            </a:extLst>
          </p:cNvPr>
          <p:cNvPicPr>
            <a:picLocks noChangeAspect="1"/>
          </p:cNvPicPr>
          <p:nvPr/>
        </p:nvPicPr>
        <p:blipFill>
          <a:blip r:embed="rId5"/>
          <a:stretch>
            <a:fillRect/>
          </a:stretch>
        </p:blipFill>
        <p:spPr>
          <a:xfrm>
            <a:off x="8382000" y="2475587"/>
            <a:ext cx="3670662" cy="2159373"/>
          </a:xfrm>
          <a:prstGeom prst="rect">
            <a:avLst/>
          </a:prstGeom>
        </p:spPr>
      </p:pic>
      <p:pic>
        <p:nvPicPr>
          <p:cNvPr id="5" name="Picture 4">
            <a:extLst>
              <a:ext uri="{FF2B5EF4-FFF2-40B4-BE49-F238E27FC236}">
                <a16:creationId xmlns:a16="http://schemas.microsoft.com/office/drawing/2014/main" id="{B3EC6E5B-5D5D-64B4-2EAE-A087CCE6C271}"/>
              </a:ext>
            </a:extLst>
          </p:cNvPr>
          <p:cNvPicPr>
            <a:picLocks noChangeAspect="1"/>
          </p:cNvPicPr>
          <p:nvPr/>
        </p:nvPicPr>
        <p:blipFill>
          <a:blip r:embed="rId6"/>
          <a:stretch>
            <a:fillRect/>
          </a:stretch>
        </p:blipFill>
        <p:spPr>
          <a:xfrm>
            <a:off x="8469086" y="4696273"/>
            <a:ext cx="3579222" cy="2120184"/>
          </a:xfrm>
          <a:prstGeom prst="rect">
            <a:avLst/>
          </a:prstGeom>
        </p:spPr>
      </p:pic>
    </p:spTree>
    <p:extLst>
      <p:ext uri="{BB962C8B-B14F-4D97-AF65-F5344CB8AC3E}">
        <p14:creationId xmlns:p14="http://schemas.microsoft.com/office/powerpoint/2010/main" val="46535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E806-4950-D67A-A723-FE7983E2EDAF}"/>
              </a:ext>
            </a:extLst>
          </p:cNvPr>
          <p:cNvSpPr>
            <a:spLocks noGrp="1"/>
          </p:cNvSpPr>
          <p:nvPr>
            <p:ph type="title"/>
          </p:nvPr>
        </p:nvSpPr>
        <p:spPr>
          <a:xfrm>
            <a:off x="838200" y="2694055"/>
            <a:ext cx="10515600" cy="1325563"/>
          </a:xfrm>
        </p:spPr>
        <p:txBody>
          <a:bodyPr vert="horz" lIns="91440" tIns="45720" rIns="91440" bIns="45720" rtlCol="0" anchor="ctr">
            <a:normAutofit/>
          </a:bodyPr>
          <a:lstStyle/>
          <a:p>
            <a:pPr algn="ctr"/>
            <a:r>
              <a:rPr lang="en-US" b="1">
                <a:cs typeface="Calibri Light"/>
              </a:rPr>
              <a:t>Feature Engineering &amp; Selection</a:t>
            </a:r>
          </a:p>
        </p:txBody>
      </p:sp>
    </p:spTree>
    <p:extLst>
      <p:ext uri="{BB962C8B-B14F-4D97-AF65-F5344CB8AC3E}">
        <p14:creationId xmlns:p14="http://schemas.microsoft.com/office/powerpoint/2010/main" val="122558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78D41-7A8E-9C6B-B137-D52D5F5DC9E9}"/>
              </a:ext>
            </a:extLst>
          </p:cNvPr>
          <p:cNvSpPr>
            <a:spLocks noGrp="1"/>
          </p:cNvSpPr>
          <p:nvPr>
            <p:ph type="title"/>
          </p:nvPr>
        </p:nvSpPr>
        <p:spPr>
          <a:xfrm>
            <a:off x="1286933" y="609600"/>
            <a:ext cx="10197494" cy="1099457"/>
          </a:xfrm>
        </p:spPr>
        <p:txBody>
          <a:bodyPr>
            <a:normAutofit/>
          </a:bodyPr>
          <a:lstStyle/>
          <a:p>
            <a:r>
              <a:rPr lang="en-US">
                <a:ea typeface="Calibri Light"/>
                <a:cs typeface="Calibri Light"/>
              </a:rPr>
              <a:t>Feature Selection</a:t>
            </a:r>
            <a:endParaRPr lang="en-US"/>
          </a:p>
        </p:txBody>
      </p:sp>
      <p:sp>
        <p:nvSpPr>
          <p:cNvPr id="7" name="Isosceles Triangle 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02D20D4-D562-1987-2764-D1DAA09875C0}"/>
              </a:ext>
            </a:extLst>
          </p:cNvPr>
          <p:cNvSpPr>
            <a:spLocks/>
          </p:cNvSpPr>
          <p:nvPr/>
        </p:nvSpPr>
        <p:spPr>
          <a:xfrm>
            <a:off x="1301641" y="1622746"/>
            <a:ext cx="7838831" cy="3594973"/>
          </a:xfrm>
          <a:prstGeom prst="rect">
            <a:avLst/>
          </a:prstGeom>
        </p:spPr>
        <p:txBody>
          <a:bodyPr vert="horz" lIns="91440" tIns="45720" rIns="91440" bIns="45720" rtlCol="0" anchor="t">
            <a:normAutofit fontScale="92500" lnSpcReduction="10000"/>
          </a:bodyPr>
          <a:lstStyle/>
          <a:p>
            <a:pPr marL="285750" indent="-285750" defTabSz="768096">
              <a:spcAft>
                <a:spcPts val="600"/>
              </a:spcAft>
              <a:buFont typeface="Arial"/>
              <a:buChar char="•"/>
            </a:pPr>
            <a:r>
              <a:rPr lang="en-US" sz="1100" b="1" kern="1200">
                <a:latin typeface="+mn-lt"/>
                <a:ea typeface="+mn-ea"/>
                <a:cs typeface="Calibri"/>
              </a:rPr>
              <a:t>Bucket wildfires based on </a:t>
            </a:r>
            <a:r>
              <a:rPr lang="en-US" sz="1100" b="1">
                <a:cs typeface="Calibri"/>
              </a:rPr>
              <a:t>size</a:t>
            </a:r>
            <a:endParaRPr lang="en-US" sz="1600">
              <a:cs typeface="Calibri"/>
            </a:endParaRPr>
          </a:p>
          <a:p>
            <a:pPr marL="742950" lvl="1" indent="-285750" defTabSz="768096">
              <a:lnSpc>
                <a:spcPct val="90000"/>
              </a:lnSpc>
              <a:spcAft>
                <a:spcPts val="600"/>
              </a:spcAft>
              <a:buFont typeface="Courier New,monospace" panose="020B0604020202020204" pitchFamily="34" charset="0"/>
              <a:buChar char="o"/>
            </a:pPr>
            <a:r>
              <a:rPr lang="en-US" sz="1400">
                <a:cs typeface="Calibri"/>
              </a:rPr>
              <a:t>Rationale: </a:t>
            </a:r>
            <a:r>
              <a:rPr lang="en-US" sz="1400">
                <a:ea typeface="+mn-lt"/>
                <a:cs typeface="+mn-lt"/>
              </a:rPr>
              <a:t>This determines whether the wildfire incident was above or below the average size based on the acreage compared to the reported average acreage of wildfires in the United States from 2011 to 2019 (119 acres). This could be used to reflect the severity of a fire.</a:t>
            </a:r>
          </a:p>
          <a:p>
            <a:pPr marL="742950" lvl="1" indent="-285750" defTabSz="768096">
              <a:lnSpc>
                <a:spcPct val="90000"/>
              </a:lnSpc>
              <a:spcAft>
                <a:spcPts val="600"/>
              </a:spcAft>
              <a:buFont typeface="Courier New,monospace" panose="020B0604020202020204" pitchFamily="34" charset="0"/>
              <a:buChar char="o"/>
            </a:pPr>
            <a:r>
              <a:rPr lang="en-US" sz="1300">
                <a:cs typeface="Calibri"/>
              </a:rPr>
              <a:t>Calculation: </a:t>
            </a:r>
            <a:r>
              <a:rPr lang="en-US" sz="1300">
                <a:ea typeface="+mn-lt"/>
                <a:cs typeface="+mn-lt"/>
              </a:rPr>
              <a:t>Bucket the '</a:t>
            </a:r>
            <a:r>
              <a:rPr lang="en-US" sz="1300" err="1">
                <a:ea typeface="+mn-lt"/>
                <a:cs typeface="+mn-lt"/>
              </a:rPr>
              <a:t>FinalAcres</a:t>
            </a:r>
            <a:r>
              <a:rPr lang="en-US" sz="1300">
                <a:ea typeface="+mn-lt"/>
                <a:cs typeface="+mn-lt"/>
              </a:rPr>
              <a:t>' column using bins of zero to 119 and 119 to the upper bound and label them "Below Average' or 'Above Average' accordingly</a:t>
            </a:r>
          </a:p>
          <a:p>
            <a:pPr marL="383540" lvl="1" defTabSz="768096">
              <a:spcAft>
                <a:spcPts val="600"/>
              </a:spcAft>
              <a:buFont typeface="Arial" panose="020B0604020202020204" pitchFamily="34" charset="0"/>
              <a:buChar char="•"/>
            </a:pPr>
            <a:endParaRPr lang="en-US" sz="1100">
              <a:cs typeface="Calibri"/>
            </a:endParaRPr>
          </a:p>
          <a:p>
            <a:pPr marL="285750" indent="-285750" defTabSz="768096">
              <a:spcAft>
                <a:spcPts val="600"/>
              </a:spcAft>
              <a:buFont typeface="Arial"/>
              <a:buChar char="•"/>
            </a:pPr>
            <a:endParaRPr lang="en-US" sz="1100" b="1">
              <a:cs typeface="Calibri"/>
            </a:endParaRPr>
          </a:p>
          <a:p>
            <a:pPr marL="285750" indent="-285750" defTabSz="768096">
              <a:spcAft>
                <a:spcPts val="600"/>
              </a:spcAft>
              <a:buFont typeface="Arial"/>
              <a:buChar char="•"/>
            </a:pPr>
            <a:r>
              <a:rPr lang="en-US" sz="1100" b="1">
                <a:ea typeface="+mn-lt"/>
                <a:cs typeface="+mn-lt"/>
              </a:rPr>
              <a:t>Close to Lines</a:t>
            </a:r>
            <a:r>
              <a:rPr lang="en-US" sz="1100">
                <a:ea typeface="+mn-lt"/>
                <a:cs typeface="+mn-lt"/>
              </a:rPr>
              <a:t> (Y / N)</a:t>
            </a:r>
            <a:endParaRPr lang="en-US" sz="1100" b="1">
              <a:ea typeface="+mn-lt"/>
              <a:cs typeface="Calibri"/>
            </a:endParaRPr>
          </a:p>
          <a:p>
            <a:pPr marL="742950" lvl="1" indent="-285750" defTabSz="768096">
              <a:buFont typeface="Arial"/>
              <a:buChar char="•"/>
            </a:pPr>
            <a:endParaRPr lang="en-US" sz="1100">
              <a:ea typeface="Calibri"/>
              <a:cs typeface="Calibri"/>
            </a:endParaRPr>
          </a:p>
          <a:p>
            <a:pPr marL="742950" lvl="1" indent="-285750">
              <a:lnSpc>
                <a:spcPct val="90000"/>
              </a:lnSpc>
              <a:spcAft>
                <a:spcPts val="600"/>
              </a:spcAft>
              <a:buFont typeface="Courier New,monospace"/>
              <a:buChar char="o"/>
            </a:pPr>
            <a:r>
              <a:rPr lang="en-US" sz="1400">
                <a:ea typeface="Calibri"/>
                <a:cs typeface="Calibri"/>
              </a:rPr>
              <a:t>Rationale: </a:t>
            </a:r>
            <a:r>
              <a:rPr lang="en-US" sz="1400">
                <a:ea typeface="+mn-lt"/>
                <a:cs typeface="+mn-lt"/>
              </a:rPr>
              <a:t>This could be used to determine if a transmission line caused the wildfire. It would be important to understand if a transmission line or tower had fallen near the time of the wildfire (outside of our scope for this project). </a:t>
            </a:r>
            <a:endParaRPr lang="en-US" sz="1400">
              <a:ea typeface="Calibri"/>
              <a:cs typeface="Calibri"/>
            </a:endParaRPr>
          </a:p>
          <a:p>
            <a:pPr marL="742950" lvl="1" indent="-285750">
              <a:lnSpc>
                <a:spcPct val="90000"/>
              </a:lnSpc>
              <a:spcAft>
                <a:spcPts val="600"/>
              </a:spcAft>
              <a:buFont typeface="Courier New,monospace"/>
              <a:buChar char="o"/>
            </a:pPr>
            <a:r>
              <a:rPr lang="en-US" sz="1300">
                <a:ea typeface="Calibri"/>
                <a:cs typeface="Calibri"/>
              </a:rPr>
              <a:t>Calculation: </a:t>
            </a:r>
            <a:r>
              <a:rPr lang="en-US" sz="1300">
                <a:ea typeface="+mn-lt"/>
                <a:cs typeface="+mn-lt"/>
              </a:rPr>
              <a:t>A buffer of 200 meters is created around each transmission line. The buffered Transmission Line data was then spatially joined to the wildfire data, using the predicate 'within' so any wildfire within the 200 meter buffered would be included. If the wildfire incident is within the boundaries of a buffered transmission line, a value of ‘Y’ is assigned to the incident, otherwise a value of ‘N’ is assigned. </a:t>
            </a:r>
            <a:endParaRPr lang="en-US"/>
          </a:p>
        </p:txBody>
      </p:sp>
      <p:pic>
        <p:nvPicPr>
          <p:cNvPr id="4" name="Picture 3">
            <a:extLst>
              <a:ext uri="{FF2B5EF4-FFF2-40B4-BE49-F238E27FC236}">
                <a16:creationId xmlns:a16="http://schemas.microsoft.com/office/drawing/2014/main" id="{1B7F4905-FD19-B49E-10E6-3A8B9DB3A621}"/>
              </a:ext>
            </a:extLst>
          </p:cNvPr>
          <p:cNvPicPr>
            <a:picLocks noChangeAspect="1"/>
          </p:cNvPicPr>
          <p:nvPr/>
        </p:nvPicPr>
        <p:blipFill>
          <a:blip r:embed="rId3"/>
          <a:stretch>
            <a:fillRect/>
          </a:stretch>
        </p:blipFill>
        <p:spPr>
          <a:xfrm>
            <a:off x="2037310" y="3043046"/>
            <a:ext cx="5527536" cy="173587"/>
          </a:xfrm>
          <a:prstGeom prst="rect">
            <a:avLst/>
          </a:prstGeom>
        </p:spPr>
      </p:pic>
      <p:pic>
        <p:nvPicPr>
          <p:cNvPr id="5" name="Picture 4" descr="A close-up of a sign&#10;&#10;Description automatically generated">
            <a:extLst>
              <a:ext uri="{FF2B5EF4-FFF2-40B4-BE49-F238E27FC236}">
                <a16:creationId xmlns:a16="http://schemas.microsoft.com/office/drawing/2014/main" id="{83AEECC1-7F00-9675-18EF-7905EA3B2B08}"/>
              </a:ext>
            </a:extLst>
          </p:cNvPr>
          <p:cNvPicPr>
            <a:picLocks noChangeAspect="1"/>
          </p:cNvPicPr>
          <p:nvPr/>
        </p:nvPicPr>
        <p:blipFill>
          <a:blip r:embed="rId4"/>
          <a:stretch>
            <a:fillRect/>
          </a:stretch>
        </p:blipFill>
        <p:spPr>
          <a:xfrm>
            <a:off x="2038757" y="5265197"/>
            <a:ext cx="4067175" cy="339225"/>
          </a:xfrm>
          <a:prstGeom prst="rect">
            <a:avLst/>
          </a:prstGeom>
        </p:spPr>
      </p:pic>
      <p:pic>
        <p:nvPicPr>
          <p:cNvPr id="9" name="Picture 8" descr="A close-up of a computer screen&#10;&#10;Description automatically generated">
            <a:extLst>
              <a:ext uri="{FF2B5EF4-FFF2-40B4-BE49-F238E27FC236}">
                <a16:creationId xmlns:a16="http://schemas.microsoft.com/office/drawing/2014/main" id="{E07F1B60-7153-4755-FC30-3BEED2729928}"/>
              </a:ext>
            </a:extLst>
          </p:cNvPr>
          <p:cNvPicPr>
            <a:picLocks noChangeAspect="1"/>
          </p:cNvPicPr>
          <p:nvPr/>
        </p:nvPicPr>
        <p:blipFill>
          <a:blip r:embed="rId5"/>
          <a:stretch>
            <a:fillRect/>
          </a:stretch>
        </p:blipFill>
        <p:spPr>
          <a:xfrm>
            <a:off x="2041838" y="5709247"/>
            <a:ext cx="5695950" cy="518133"/>
          </a:xfrm>
          <a:prstGeom prst="rect">
            <a:avLst/>
          </a:prstGeom>
        </p:spPr>
      </p:pic>
    </p:spTree>
    <p:extLst>
      <p:ext uri="{BB962C8B-B14F-4D97-AF65-F5344CB8AC3E}">
        <p14:creationId xmlns:p14="http://schemas.microsoft.com/office/powerpoint/2010/main" val="15202420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F81B026488CD418086ECBE3F57881F" ma:contentTypeVersion="3" ma:contentTypeDescription="Create a new document." ma:contentTypeScope="" ma:versionID="8e661e087032fb5102306670c76137b8">
  <xsd:schema xmlns:xsd="http://www.w3.org/2001/XMLSchema" xmlns:xs="http://www.w3.org/2001/XMLSchema" xmlns:p="http://schemas.microsoft.com/office/2006/metadata/properties" xmlns:ns2="26273aca-45c1-4e11-b8fd-cf4094022b67" targetNamespace="http://schemas.microsoft.com/office/2006/metadata/properties" ma:root="true" ma:fieldsID="0bd1a525fc8c78db3f416818bb6f8e45" ns2:_="">
    <xsd:import namespace="26273aca-45c1-4e11-b8fd-cf4094022b6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273aca-45c1-4e11-b8fd-cf4094022b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CE2202-5857-44E4-9628-12F932BC5AFD}">
  <ds:schemaRefs>
    <ds:schemaRef ds:uri="26273aca-45c1-4e11-b8fd-cf4094022b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00232982-D1B0-47BD-9B54-3BD8E3AAFB05}">
  <ds:schemaRefs>
    <ds:schemaRef ds:uri="http://schemas.microsoft.com/office/2006/metadata/properties"/>
    <ds:schemaRef ds:uri="http://schemas.microsoft.com/office/infopath/2007/PartnerControls"/>
    <ds:schemaRef ds:uri="http://www.w3.org/2000/xmlns/"/>
  </ds:schemaRefs>
</ds:datastoreItem>
</file>

<file path=customXml/itemProps3.xml><?xml version="1.0" encoding="utf-8"?>
<ds:datastoreItem xmlns:ds="http://schemas.openxmlformats.org/officeDocument/2006/customXml" ds:itemID="{C772F9D5-01FE-45F0-AA8B-AE224FB8B9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8</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Facet</vt:lpstr>
      <vt:lpstr>California Wildfires MOVED TO SEIS732-01_2023Fall_Group2 </vt:lpstr>
      <vt:lpstr>Agenda</vt:lpstr>
      <vt:lpstr>Motivation</vt:lpstr>
      <vt:lpstr>An analysis to better understand wildfires</vt:lpstr>
      <vt:lpstr>Data Selection &amp; Curation</vt:lpstr>
      <vt:lpstr>Datasets</vt:lpstr>
      <vt:lpstr>Visual representation of the data sets</vt:lpstr>
      <vt:lpstr>Feature Engineering &amp; Selection</vt:lpstr>
      <vt:lpstr>Feature Selection</vt:lpstr>
      <vt:lpstr>Feature Selection</vt:lpstr>
      <vt:lpstr>Feature Selection</vt:lpstr>
      <vt:lpstr>Next Steps</vt:lpstr>
      <vt:lpstr>Sources</vt:lpstr>
      <vt:lpstr>Questions?</vt:lpstr>
      <vt:lpstr>Appendix</vt:lpstr>
      <vt:lpstr>Wildfire Incidents</vt:lpstr>
      <vt:lpstr>Extreme Weather Index feature vs # of Wildfires</vt:lpstr>
      <vt:lpstr>Average Temperature and Anomalies</vt:lpstr>
      <vt:lpstr>Transmission 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2023-11-28T01:03:08Z</dcterms:created>
  <dcterms:modified xsi:type="dcterms:W3CDTF">2023-12-04T02:52:29Z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0x010100ECF81B026488CD418086ECBE3F57881F</vt:lpwstr>
  </property>
</Properties>
</file>